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27"/>
  </p:notesMasterIdLst>
  <p:sldIdLst>
    <p:sldId id="270" r:id="rId5"/>
    <p:sldId id="263" r:id="rId6"/>
    <p:sldId id="269" r:id="rId7"/>
    <p:sldId id="264" r:id="rId8"/>
    <p:sldId id="283" r:id="rId9"/>
    <p:sldId id="272" r:id="rId10"/>
    <p:sldId id="273" r:id="rId11"/>
    <p:sldId id="274" r:id="rId12"/>
    <p:sldId id="275" r:id="rId13"/>
    <p:sldId id="276" r:id="rId14"/>
    <p:sldId id="277" r:id="rId15"/>
    <p:sldId id="278" r:id="rId16"/>
    <p:sldId id="279" r:id="rId17"/>
    <p:sldId id="282" r:id="rId18"/>
    <p:sldId id="280" r:id="rId19"/>
    <p:sldId id="281" r:id="rId20"/>
    <p:sldId id="289" r:id="rId21"/>
    <p:sldId id="290" r:id="rId22"/>
    <p:sldId id="284" r:id="rId23"/>
    <p:sldId id="287" r:id="rId24"/>
    <p:sldId id="285" r:id="rId25"/>
    <p:sldId id="291"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D37"/>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7C884-6271-AC36-7B9E-534C386E4CAF}" v="5" dt="2026-04-21T16:09:22.930"/>
    <p1510:client id="{72667684-BEEF-F2BC-7D76-2C1D20306876}" v="77" dt="2026-04-21T16:05:27.645"/>
    <p1510:client id="{BE00D4A8-8539-42A0-9E14-9FD270AAC529}" v="125" dt="2026-04-21T15:37:10.848"/>
    <p1510:client id="{CE790FA4-3305-DC8F-6DCE-C34BEA234E41}" v="16" dt="2026-04-21T17:34:29.9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José GAUDEFROY" userId="S::mj.gaudefroy@ffhandball.net::e24c4d34-4736-4b36-ac64-8ab507ae4528" providerId="AD" clId="Web-{5107C884-6271-AC36-7B9E-534C386E4CAF}"/>
    <pc:docChg chg="modSld">
      <pc:chgData name="Marie-José GAUDEFROY" userId="S::mj.gaudefroy@ffhandball.net::e24c4d34-4736-4b36-ac64-8ab507ae4528" providerId="AD" clId="Web-{5107C884-6271-AC36-7B9E-534C386E4CAF}" dt="2026-04-21T16:09:20.727" v="1" actId="20577"/>
      <pc:docMkLst>
        <pc:docMk/>
      </pc:docMkLst>
      <pc:sldChg chg="modSp">
        <pc:chgData name="Marie-José GAUDEFROY" userId="S::mj.gaudefroy@ffhandball.net::e24c4d34-4736-4b36-ac64-8ab507ae4528" providerId="AD" clId="Web-{5107C884-6271-AC36-7B9E-534C386E4CAF}" dt="2026-04-21T16:09:20.727" v="1" actId="20577"/>
        <pc:sldMkLst>
          <pc:docMk/>
          <pc:sldMk cId="2550608914" sldId="284"/>
        </pc:sldMkLst>
        <pc:spChg chg="mod">
          <ac:chgData name="Marie-José GAUDEFROY" userId="S::mj.gaudefroy@ffhandball.net::e24c4d34-4736-4b36-ac64-8ab507ae4528" providerId="AD" clId="Web-{5107C884-6271-AC36-7B9E-534C386E4CAF}" dt="2026-04-21T16:09:20.727" v="1" actId="20577"/>
          <ac:spMkLst>
            <pc:docMk/>
            <pc:sldMk cId="2550608914" sldId="284"/>
            <ac:spMk id="13" creationId="{A4A713ED-BE11-5D7B-BDD0-113B4B5E7FBB}"/>
          </ac:spMkLst>
        </pc:spChg>
      </pc:sldChg>
    </pc:docChg>
  </pc:docChgLst>
  <pc:docChgLst>
    <pc:chgData name="Marie-José GAUDEFROY" userId="S::mj.gaudefroy@ffhandball.net::e24c4d34-4736-4b36-ac64-8ab507ae4528" providerId="AD" clId="Web-{CE790FA4-3305-DC8F-6DCE-C34BEA234E41}"/>
    <pc:docChg chg="modSld">
      <pc:chgData name="Marie-José GAUDEFROY" userId="S::mj.gaudefroy@ffhandball.net::e24c4d34-4736-4b36-ac64-8ab507ae4528" providerId="AD" clId="Web-{CE790FA4-3305-DC8F-6DCE-C34BEA234E41}" dt="2026-04-21T17:34:29.987" v="7" actId="20577"/>
      <pc:docMkLst>
        <pc:docMk/>
      </pc:docMkLst>
      <pc:sldChg chg="modSp">
        <pc:chgData name="Marie-José GAUDEFROY" userId="S::mj.gaudefroy@ffhandball.net::e24c4d34-4736-4b36-ac64-8ab507ae4528" providerId="AD" clId="Web-{CE790FA4-3305-DC8F-6DCE-C34BEA234E41}" dt="2026-04-21T17:34:29.987" v="7" actId="20577"/>
        <pc:sldMkLst>
          <pc:docMk/>
          <pc:sldMk cId="3635841791" sldId="291"/>
        </pc:sldMkLst>
        <pc:spChg chg="mod">
          <ac:chgData name="Marie-José GAUDEFROY" userId="S::mj.gaudefroy@ffhandball.net::e24c4d34-4736-4b36-ac64-8ab507ae4528" providerId="AD" clId="Web-{CE790FA4-3305-DC8F-6DCE-C34BEA234E41}" dt="2026-04-21T17:34:29.987" v="7" actId="20577"/>
          <ac:spMkLst>
            <pc:docMk/>
            <pc:sldMk cId="3635841791" sldId="291"/>
            <ac:spMk id="13" creationId="{D4F17DDB-9C7A-9E1A-DD2A-D6CA57090C2B}"/>
          </ac:spMkLst>
        </pc:spChg>
      </pc:sldChg>
    </pc:docChg>
  </pc:docChgLst>
  <pc:docChgLst>
    <pc:chgData name="Marie-José GAUDEFROY" userId="66a163344b4983f6" providerId="LiveId" clId="{7BF46FAA-D763-4ADA-B597-BC9E41DA0DE5}"/>
    <pc:docChg chg="undo redo custSel addSld delSld modSld sldOrd delMainMaster">
      <pc:chgData name="Marie-José GAUDEFROY" userId="66a163344b4983f6" providerId="LiveId" clId="{7BF46FAA-D763-4ADA-B597-BC9E41DA0DE5}" dt="2026-04-21T15:45:14.588" v="7714" actId="20577"/>
      <pc:docMkLst>
        <pc:docMk/>
      </pc:docMkLst>
      <pc:sldChg chg="addSp delSp modSp del mod">
        <pc:chgData name="Marie-José GAUDEFROY" userId="66a163344b4983f6" providerId="LiveId" clId="{7BF46FAA-D763-4ADA-B597-BC9E41DA0DE5}" dt="2026-04-21T09:43:57.414" v="5467" actId="47"/>
        <pc:sldMkLst>
          <pc:docMk/>
          <pc:sldMk cId="533382455" sldId="262"/>
        </pc:sldMkLst>
        <pc:spChg chg="mod">
          <ac:chgData name="Marie-José GAUDEFROY" userId="66a163344b4983f6" providerId="LiveId" clId="{7BF46FAA-D763-4ADA-B597-BC9E41DA0DE5}" dt="2026-04-21T09:43:34.437" v="5464" actId="6549"/>
          <ac:spMkLst>
            <pc:docMk/>
            <pc:sldMk cId="533382455" sldId="262"/>
            <ac:spMk id="13" creationId="{9266BD61-1BD3-2A89-D0E4-3B647607AA22}"/>
          </ac:spMkLst>
        </pc:spChg>
      </pc:sldChg>
      <pc:sldChg chg="addSp delSp modSp add mod">
        <pc:chgData name="Marie-José GAUDEFROY" userId="66a163344b4983f6" providerId="LiveId" clId="{7BF46FAA-D763-4ADA-B597-BC9E41DA0DE5}" dt="2026-04-19T15:59:42.361" v="3959" actId="1076"/>
        <pc:sldMkLst>
          <pc:docMk/>
          <pc:sldMk cId="2081838771" sldId="263"/>
        </pc:sldMkLst>
        <pc:spChg chg="mod">
          <ac:chgData name="Marie-José GAUDEFROY" userId="66a163344b4983f6" providerId="LiveId" clId="{7BF46FAA-D763-4ADA-B597-BC9E41DA0DE5}" dt="2026-04-19T15:47:24.799" v="2925" actId="20577"/>
          <ac:spMkLst>
            <pc:docMk/>
            <pc:sldMk cId="2081838771" sldId="263"/>
            <ac:spMk id="2" creationId="{9E7A2E41-945E-615C-FCA2-EF8DE78F29F6}"/>
          </ac:spMkLst>
        </pc:spChg>
        <pc:spChg chg="add mod">
          <ac:chgData name="Marie-José GAUDEFROY" userId="66a163344b4983f6" providerId="LiveId" clId="{7BF46FAA-D763-4ADA-B597-BC9E41DA0DE5}" dt="2026-04-19T15:57:03.292" v="3516" actId="1076"/>
          <ac:spMkLst>
            <pc:docMk/>
            <pc:sldMk cId="2081838771" sldId="263"/>
            <ac:spMk id="3" creationId="{073059F8-BDF7-51E9-8063-E9C2AE39A9FF}"/>
          </ac:spMkLst>
        </pc:spChg>
        <pc:spChg chg="mod">
          <ac:chgData name="Marie-José GAUDEFROY" userId="66a163344b4983f6" providerId="LiveId" clId="{7BF46FAA-D763-4ADA-B597-BC9E41DA0DE5}" dt="2026-04-19T15:50:39.082" v="3171" actId="1076"/>
          <ac:spMkLst>
            <pc:docMk/>
            <pc:sldMk cId="2081838771" sldId="263"/>
            <ac:spMk id="4" creationId="{0A0D1C29-C4C6-A567-BF33-558B0DE9473A}"/>
          </ac:spMkLst>
        </pc:spChg>
        <pc:spChg chg="add mod">
          <ac:chgData name="Marie-José GAUDEFROY" userId="66a163344b4983f6" providerId="LiveId" clId="{7BF46FAA-D763-4ADA-B597-BC9E41DA0DE5}" dt="2026-04-19T15:57:50.395" v="3561"/>
          <ac:spMkLst>
            <pc:docMk/>
            <pc:sldMk cId="2081838771" sldId="263"/>
            <ac:spMk id="5" creationId="{B33A8F99-6F11-FBFB-08A2-CDE39A68D63B}"/>
          </ac:spMkLst>
        </pc:spChg>
        <pc:spChg chg="mod">
          <ac:chgData name="Marie-José GAUDEFROY" userId="66a163344b4983f6" providerId="LiveId" clId="{7BF46FAA-D763-4ADA-B597-BC9E41DA0DE5}" dt="2026-04-19T15:56:41.079" v="3509" actId="1076"/>
          <ac:spMkLst>
            <pc:docMk/>
            <pc:sldMk cId="2081838771" sldId="263"/>
            <ac:spMk id="14" creationId="{EAB5F3F8-0DBD-9C64-6296-BF2158F39F8E}"/>
          </ac:spMkLst>
        </pc:spChg>
        <pc:spChg chg="mod">
          <ac:chgData name="Marie-José GAUDEFROY" userId="66a163344b4983f6" providerId="LiveId" clId="{7BF46FAA-D763-4ADA-B597-BC9E41DA0DE5}" dt="2026-04-19T15:54:12.745" v="3271" actId="1076"/>
          <ac:spMkLst>
            <pc:docMk/>
            <pc:sldMk cId="2081838771" sldId="263"/>
            <ac:spMk id="16" creationId="{8091FDA4-C0DE-741E-FCF5-03CAB20F3430}"/>
          </ac:spMkLst>
        </pc:spChg>
        <pc:spChg chg="mod">
          <ac:chgData name="Marie-José GAUDEFROY" userId="66a163344b4983f6" providerId="LiveId" clId="{7BF46FAA-D763-4ADA-B597-BC9E41DA0DE5}" dt="2026-04-19T15:57:53.833" v="3562"/>
          <ac:spMkLst>
            <pc:docMk/>
            <pc:sldMk cId="2081838771" sldId="263"/>
            <ac:spMk id="17" creationId="{14D246A7-AE58-00A7-FE59-37E930ABD67C}"/>
          </ac:spMkLst>
        </pc:spChg>
        <pc:spChg chg="add mod">
          <ac:chgData name="Marie-José GAUDEFROY" userId="66a163344b4983f6" providerId="LiveId" clId="{7BF46FAA-D763-4ADA-B597-BC9E41DA0DE5}" dt="2026-04-19T15:58:01.343" v="3565" actId="20577"/>
          <ac:spMkLst>
            <pc:docMk/>
            <pc:sldMk cId="2081838771" sldId="263"/>
            <ac:spMk id="19" creationId="{8C455A7E-F1AE-BDE3-F0E3-18E6401C0DD1}"/>
          </ac:spMkLst>
        </pc:spChg>
        <pc:spChg chg="mod">
          <ac:chgData name="Marie-José GAUDEFROY" userId="66a163344b4983f6" providerId="LiveId" clId="{7BF46FAA-D763-4ADA-B597-BC9E41DA0DE5}" dt="2026-04-19T15:56:50.218" v="3512" actId="1076"/>
          <ac:spMkLst>
            <pc:docMk/>
            <pc:sldMk cId="2081838771" sldId="263"/>
            <ac:spMk id="20" creationId="{23544417-5169-B1D8-C443-55C61EFD470E}"/>
          </ac:spMkLst>
        </pc:spChg>
        <pc:spChg chg="mod">
          <ac:chgData name="Marie-José GAUDEFROY" userId="66a163344b4983f6" providerId="LiveId" clId="{7BF46FAA-D763-4ADA-B597-BC9E41DA0DE5}" dt="2026-04-19T15:54:22.100" v="3274" actId="1076"/>
          <ac:spMkLst>
            <pc:docMk/>
            <pc:sldMk cId="2081838771" sldId="263"/>
            <ac:spMk id="22" creationId="{822A58B7-8016-BFF3-215A-4433927B5EFB}"/>
          </ac:spMkLst>
        </pc:spChg>
        <pc:spChg chg="add mod">
          <ac:chgData name="Marie-José GAUDEFROY" userId="66a163344b4983f6" providerId="LiveId" clId="{7BF46FAA-D763-4ADA-B597-BC9E41DA0DE5}" dt="2026-04-19T15:59:11.840" v="3907" actId="6549"/>
          <ac:spMkLst>
            <pc:docMk/>
            <pc:sldMk cId="2081838771" sldId="263"/>
            <ac:spMk id="24" creationId="{C0B51F6A-5976-29A0-6E12-7576E80E0033}"/>
          </ac:spMkLst>
        </pc:spChg>
        <pc:spChg chg="mod">
          <ac:chgData name="Marie-José GAUDEFROY" userId="66a163344b4983f6" providerId="LiveId" clId="{7BF46FAA-D763-4ADA-B597-BC9E41DA0DE5}" dt="2026-04-19T15:56:57.412" v="3514" actId="1076"/>
          <ac:spMkLst>
            <pc:docMk/>
            <pc:sldMk cId="2081838771" sldId="263"/>
            <ac:spMk id="26" creationId="{44DFA569-7B11-5430-2734-AAD46D437221}"/>
          </ac:spMkLst>
        </pc:spChg>
        <pc:spChg chg="add mod">
          <ac:chgData name="Marie-José GAUDEFROY" userId="66a163344b4983f6" providerId="LiveId" clId="{7BF46FAA-D763-4ADA-B597-BC9E41DA0DE5}" dt="2026-04-19T15:59:42.361" v="3959" actId="1076"/>
          <ac:spMkLst>
            <pc:docMk/>
            <pc:sldMk cId="2081838771" sldId="263"/>
            <ac:spMk id="30" creationId="{C0578D75-E5F6-29F9-7839-EBED0EE8A6C3}"/>
          </ac:spMkLst>
        </pc:spChg>
        <pc:spChg chg="mod">
          <ac:chgData name="Marie-José GAUDEFROY" userId="66a163344b4983f6" providerId="LiveId" clId="{7BF46FAA-D763-4ADA-B597-BC9E41DA0DE5}" dt="2026-04-19T15:51:35.371" v="3228" actId="1076"/>
          <ac:spMkLst>
            <pc:docMk/>
            <pc:sldMk cId="2081838771" sldId="263"/>
            <ac:spMk id="33" creationId="{47C46D2D-301F-6256-DF73-55FA3A7C358F}"/>
          </ac:spMkLst>
        </pc:spChg>
        <pc:cxnChg chg="mod">
          <ac:chgData name="Marie-José GAUDEFROY" userId="66a163344b4983f6" providerId="LiveId" clId="{7BF46FAA-D763-4ADA-B597-BC9E41DA0DE5}" dt="2026-04-19T15:56:59.956" v="3515" actId="1076"/>
          <ac:cxnSpMkLst>
            <pc:docMk/>
            <pc:sldMk cId="2081838771" sldId="263"/>
            <ac:cxnSpMk id="8" creationId="{B67F6DBD-9FF4-BB0B-F5C7-3D34FBFBF637}"/>
          </ac:cxnSpMkLst>
        </pc:cxnChg>
        <pc:cxnChg chg="mod">
          <ac:chgData name="Marie-José GAUDEFROY" userId="66a163344b4983f6" providerId="LiveId" clId="{7BF46FAA-D763-4ADA-B597-BC9E41DA0DE5}" dt="2026-04-19T15:56:39" v="3508" actId="1076"/>
          <ac:cxnSpMkLst>
            <pc:docMk/>
            <pc:sldMk cId="2081838771" sldId="263"/>
            <ac:cxnSpMk id="15" creationId="{DA77C455-6075-91BE-9F84-E43F70C8B7DB}"/>
          </ac:cxnSpMkLst>
        </pc:cxnChg>
        <pc:cxnChg chg="mod">
          <ac:chgData name="Marie-José GAUDEFROY" userId="66a163344b4983f6" providerId="LiveId" clId="{7BF46FAA-D763-4ADA-B597-BC9E41DA0DE5}" dt="2026-04-19T15:56:47.624" v="3511" actId="1076"/>
          <ac:cxnSpMkLst>
            <pc:docMk/>
            <pc:sldMk cId="2081838771" sldId="263"/>
            <ac:cxnSpMk id="18" creationId="{3A5CFCEA-28F9-9427-9938-898D5661782A}"/>
          </ac:cxnSpMkLst>
        </pc:cxnChg>
      </pc:sldChg>
      <pc:sldChg chg="delSp modSp add mod ord">
        <pc:chgData name="Marie-José GAUDEFROY" userId="66a163344b4983f6" providerId="LiveId" clId="{7BF46FAA-D763-4ADA-B597-BC9E41DA0DE5}" dt="2026-04-21T09:54:50.146" v="5806" actId="14100"/>
        <pc:sldMkLst>
          <pc:docMk/>
          <pc:sldMk cId="3990632528" sldId="264"/>
        </pc:sldMkLst>
        <pc:spChg chg="mod">
          <ac:chgData name="Marie-José GAUDEFROY" userId="66a163344b4983f6" providerId="LiveId" clId="{7BF46FAA-D763-4ADA-B597-BC9E41DA0DE5}" dt="2026-04-21T08:46:40.786" v="4987" actId="1076"/>
          <ac:spMkLst>
            <pc:docMk/>
            <pc:sldMk cId="3990632528" sldId="264"/>
            <ac:spMk id="2" creationId="{799CA7C0-71ED-D79A-F8AD-6EFCCF7353D0}"/>
          </ac:spMkLst>
        </pc:spChg>
        <pc:spChg chg="del mod">
          <ac:chgData name="Marie-José GAUDEFROY" userId="66a163344b4983f6" providerId="LiveId" clId="{7BF46FAA-D763-4ADA-B597-BC9E41DA0DE5}" dt="2026-04-21T08:32:45.065" v="4454" actId="478"/>
          <ac:spMkLst>
            <pc:docMk/>
            <pc:sldMk cId="3990632528" sldId="264"/>
            <ac:spMk id="3" creationId="{CBEBC982-A907-FA85-2D06-B4165A1BF948}"/>
          </ac:spMkLst>
        </pc:spChg>
        <pc:spChg chg="del mod">
          <ac:chgData name="Marie-José GAUDEFROY" userId="66a163344b4983f6" providerId="LiveId" clId="{7BF46FAA-D763-4ADA-B597-BC9E41DA0DE5}" dt="2026-04-21T08:32:46.747" v="4455" actId="478"/>
          <ac:spMkLst>
            <pc:docMk/>
            <pc:sldMk cId="3990632528" sldId="264"/>
            <ac:spMk id="5" creationId="{854FED91-59E0-0803-245D-E15CC0875C14}"/>
          </ac:spMkLst>
        </pc:spChg>
        <pc:spChg chg="mod">
          <ac:chgData name="Marie-José GAUDEFROY" userId="66a163344b4983f6" providerId="LiveId" clId="{7BF46FAA-D763-4ADA-B597-BC9E41DA0DE5}" dt="2026-04-21T09:54:50.146" v="5806" actId="14100"/>
          <ac:spMkLst>
            <pc:docMk/>
            <pc:sldMk cId="3990632528" sldId="264"/>
            <ac:spMk id="13" creationId="{3956DC91-71D0-EAC4-68DF-B8AF338D47C1}"/>
          </ac:spMkLst>
        </pc:spChg>
      </pc:sldChg>
      <pc:sldChg chg="delSp new del mod">
        <pc:chgData name="Marie-José GAUDEFROY" userId="66a163344b4983f6" providerId="LiveId" clId="{7BF46FAA-D763-4ADA-B597-BC9E41DA0DE5}" dt="2026-04-21T15:08:03.800" v="6628" actId="2696"/>
        <pc:sldMkLst>
          <pc:docMk/>
          <pc:sldMk cId="3830826044" sldId="265"/>
        </pc:sldMkLst>
        <pc:spChg chg="del">
          <ac:chgData name="Marie-José GAUDEFROY" userId="66a163344b4983f6" providerId="LiveId" clId="{7BF46FAA-D763-4ADA-B597-BC9E41DA0DE5}" dt="2026-04-21T09:52:59.646" v="5790" actId="478"/>
          <ac:spMkLst>
            <pc:docMk/>
            <pc:sldMk cId="3830826044" sldId="265"/>
            <ac:spMk id="2" creationId="{578F8675-7FA5-6D39-E3CB-3F9A805E625B}"/>
          </ac:spMkLst>
        </pc:spChg>
      </pc:sldChg>
      <pc:sldChg chg="new del">
        <pc:chgData name="Marie-José GAUDEFROY" userId="66a163344b4983f6" providerId="LiveId" clId="{7BF46FAA-D763-4ADA-B597-BC9E41DA0DE5}" dt="2026-04-21T15:28:02.858" v="6717" actId="2696"/>
        <pc:sldMkLst>
          <pc:docMk/>
          <pc:sldMk cId="2830073823" sldId="266"/>
        </pc:sldMkLst>
      </pc:sldChg>
      <pc:sldChg chg="new add del">
        <pc:chgData name="Marie-José GAUDEFROY" userId="66a163344b4983f6" providerId="LiveId" clId="{7BF46FAA-D763-4ADA-B597-BC9E41DA0DE5}" dt="2026-04-21T15:43:59.644" v="7703" actId="2696"/>
        <pc:sldMkLst>
          <pc:docMk/>
          <pc:sldMk cId="2052108920" sldId="267"/>
        </pc:sldMkLst>
      </pc:sldChg>
      <pc:sldChg chg="new add del">
        <pc:chgData name="Marie-José GAUDEFROY" userId="66a163344b4983f6" providerId="LiveId" clId="{7BF46FAA-D763-4ADA-B597-BC9E41DA0DE5}" dt="2026-04-21T15:44:02.873" v="7704" actId="2696"/>
        <pc:sldMkLst>
          <pc:docMk/>
          <pc:sldMk cId="3161632734" sldId="268"/>
        </pc:sldMkLst>
      </pc:sldChg>
      <pc:sldChg chg="new del">
        <pc:chgData name="Marie-José GAUDEFROY" userId="66a163344b4983f6" providerId="LiveId" clId="{7BF46FAA-D763-4ADA-B597-BC9E41DA0DE5}" dt="2026-04-20T07:34:18.517" v="3978" actId="2696"/>
        <pc:sldMkLst>
          <pc:docMk/>
          <pc:sldMk cId="2011776406" sldId="269"/>
        </pc:sldMkLst>
      </pc:sldChg>
      <pc:sldChg chg="addSp delSp modSp add mod">
        <pc:chgData name="Marie-José GAUDEFROY" userId="66a163344b4983f6" providerId="LiveId" clId="{7BF46FAA-D763-4ADA-B597-BC9E41DA0DE5}" dt="2026-04-20T07:40:43.918" v="4231" actId="20577"/>
        <pc:sldMkLst>
          <pc:docMk/>
          <pc:sldMk cId="2853976064" sldId="269"/>
        </pc:sldMkLst>
        <pc:spChg chg="mod">
          <ac:chgData name="Marie-José GAUDEFROY" userId="66a163344b4983f6" providerId="LiveId" clId="{7BF46FAA-D763-4ADA-B597-BC9E41DA0DE5}" dt="2026-04-20T07:34:40.305" v="4037" actId="6549"/>
          <ac:spMkLst>
            <pc:docMk/>
            <pc:sldMk cId="2853976064" sldId="269"/>
            <ac:spMk id="2" creationId="{97D1DCA6-7E88-324D-9C83-8C41D94939F7}"/>
          </ac:spMkLst>
        </pc:spChg>
        <pc:spChg chg="add del mod">
          <ac:chgData name="Marie-José GAUDEFROY" userId="66a163344b4983f6" providerId="LiveId" clId="{7BF46FAA-D763-4ADA-B597-BC9E41DA0DE5}" dt="2026-04-20T07:37:25.336" v="4091" actId="478"/>
          <ac:spMkLst>
            <pc:docMk/>
            <pc:sldMk cId="2853976064" sldId="269"/>
            <ac:spMk id="3" creationId="{AE5BA698-45EC-AFC6-3B23-BE4C3F02CF7B}"/>
          </ac:spMkLst>
        </pc:spChg>
        <pc:spChg chg="add del">
          <ac:chgData name="Marie-José GAUDEFROY" userId="66a163344b4983f6" providerId="LiveId" clId="{7BF46FAA-D763-4ADA-B597-BC9E41DA0DE5}" dt="2026-04-20T07:40:15.834" v="4206" actId="478"/>
          <ac:spMkLst>
            <pc:docMk/>
            <pc:sldMk cId="2853976064" sldId="269"/>
            <ac:spMk id="4" creationId="{E0503038-9AB2-4821-CFF2-822EDF555A9E}"/>
          </ac:spMkLst>
        </pc:spChg>
        <pc:spChg chg="del">
          <ac:chgData name="Marie-José GAUDEFROY" userId="66a163344b4983f6" providerId="LiveId" clId="{7BF46FAA-D763-4ADA-B597-BC9E41DA0DE5}" dt="2026-04-20T07:40:17.890" v="4207" actId="478"/>
          <ac:spMkLst>
            <pc:docMk/>
            <pc:sldMk cId="2853976064" sldId="269"/>
            <ac:spMk id="5" creationId="{BDBCBEFB-568B-EC77-CAB1-9D5480D63380}"/>
          </ac:spMkLst>
        </pc:spChg>
        <pc:spChg chg="add mod">
          <ac:chgData name="Marie-José GAUDEFROY" userId="66a163344b4983f6" providerId="LiveId" clId="{7BF46FAA-D763-4ADA-B597-BC9E41DA0DE5}" dt="2026-04-20T07:40:38.490" v="4227" actId="6549"/>
          <ac:spMkLst>
            <pc:docMk/>
            <pc:sldMk cId="2853976064" sldId="269"/>
            <ac:spMk id="6" creationId="{EC26F08D-9620-D730-29CF-B7B2F1C8CCDB}"/>
          </ac:spMkLst>
        </pc:spChg>
        <pc:spChg chg="add mod">
          <ac:chgData name="Marie-José GAUDEFROY" userId="66a163344b4983f6" providerId="LiveId" clId="{7BF46FAA-D763-4ADA-B597-BC9E41DA0DE5}" dt="2026-04-20T07:40:43.918" v="4231" actId="20577"/>
          <ac:spMkLst>
            <pc:docMk/>
            <pc:sldMk cId="2853976064" sldId="269"/>
            <ac:spMk id="7" creationId="{45F3D285-5676-753D-B20E-A5CD9CCD4F57}"/>
          </ac:spMkLst>
        </pc:spChg>
        <pc:spChg chg="add del">
          <ac:chgData name="Marie-José GAUDEFROY" userId="66a163344b4983f6" providerId="LiveId" clId="{7BF46FAA-D763-4ADA-B597-BC9E41DA0DE5}" dt="2026-04-20T07:37:25.336" v="4091" actId="478"/>
          <ac:spMkLst>
            <pc:docMk/>
            <pc:sldMk cId="2853976064" sldId="269"/>
            <ac:spMk id="14" creationId="{76444EBA-2973-3BEA-4A9B-4B2871CD7D1E}"/>
          </ac:spMkLst>
        </pc:spChg>
        <pc:spChg chg="add del">
          <ac:chgData name="Marie-José GAUDEFROY" userId="66a163344b4983f6" providerId="LiveId" clId="{7BF46FAA-D763-4ADA-B597-BC9E41DA0DE5}" dt="2026-04-20T07:37:25.336" v="4091" actId="478"/>
          <ac:spMkLst>
            <pc:docMk/>
            <pc:sldMk cId="2853976064" sldId="269"/>
            <ac:spMk id="16" creationId="{760118E3-9E6D-17CF-9792-8B470106DA9E}"/>
          </ac:spMkLst>
        </pc:spChg>
        <pc:spChg chg="mod">
          <ac:chgData name="Marie-José GAUDEFROY" userId="66a163344b4983f6" providerId="LiveId" clId="{7BF46FAA-D763-4ADA-B597-BC9E41DA0DE5}" dt="2026-04-20T07:40:23" v="4208" actId="14100"/>
          <ac:spMkLst>
            <pc:docMk/>
            <pc:sldMk cId="2853976064" sldId="269"/>
            <ac:spMk id="17" creationId="{0D74809B-15C5-F8A3-C1E8-A6866F606182}"/>
          </ac:spMkLst>
        </pc:spChg>
        <pc:spChg chg="del">
          <ac:chgData name="Marie-José GAUDEFROY" userId="66a163344b4983f6" providerId="LiveId" clId="{7BF46FAA-D763-4ADA-B597-BC9E41DA0DE5}" dt="2026-04-20T07:40:17.890" v="4207" actId="478"/>
          <ac:spMkLst>
            <pc:docMk/>
            <pc:sldMk cId="2853976064" sldId="269"/>
            <ac:spMk id="19" creationId="{89182EB4-62B9-D8A1-FD6D-3E1B972041E9}"/>
          </ac:spMkLst>
        </pc:spChg>
        <pc:spChg chg="add del">
          <ac:chgData name="Marie-José GAUDEFROY" userId="66a163344b4983f6" providerId="LiveId" clId="{7BF46FAA-D763-4ADA-B597-BC9E41DA0DE5}" dt="2026-04-20T07:37:25.336" v="4091" actId="478"/>
          <ac:spMkLst>
            <pc:docMk/>
            <pc:sldMk cId="2853976064" sldId="269"/>
            <ac:spMk id="20" creationId="{9C443552-B606-07C0-A847-111B3262AB11}"/>
          </ac:spMkLst>
        </pc:spChg>
        <pc:spChg chg="add del">
          <ac:chgData name="Marie-José GAUDEFROY" userId="66a163344b4983f6" providerId="LiveId" clId="{7BF46FAA-D763-4ADA-B597-BC9E41DA0DE5}" dt="2026-04-20T07:37:25.336" v="4091" actId="478"/>
          <ac:spMkLst>
            <pc:docMk/>
            <pc:sldMk cId="2853976064" sldId="269"/>
            <ac:spMk id="22" creationId="{741AE239-4A55-173A-1658-A417CD394F9E}"/>
          </ac:spMkLst>
        </pc:spChg>
        <pc:spChg chg="del">
          <ac:chgData name="Marie-José GAUDEFROY" userId="66a163344b4983f6" providerId="LiveId" clId="{7BF46FAA-D763-4ADA-B597-BC9E41DA0DE5}" dt="2026-04-20T07:40:17.890" v="4207" actId="478"/>
          <ac:spMkLst>
            <pc:docMk/>
            <pc:sldMk cId="2853976064" sldId="269"/>
            <ac:spMk id="24" creationId="{AC2AA390-0FFD-A753-5C14-6C44B3DC51F8}"/>
          </ac:spMkLst>
        </pc:spChg>
        <pc:spChg chg="add del">
          <ac:chgData name="Marie-José GAUDEFROY" userId="66a163344b4983f6" providerId="LiveId" clId="{7BF46FAA-D763-4ADA-B597-BC9E41DA0DE5}" dt="2026-04-20T07:37:25.336" v="4091" actId="478"/>
          <ac:spMkLst>
            <pc:docMk/>
            <pc:sldMk cId="2853976064" sldId="269"/>
            <ac:spMk id="26" creationId="{0FBBAEF6-5642-6436-D0C8-1660CFC2CCED}"/>
          </ac:spMkLst>
        </pc:spChg>
        <pc:spChg chg="del">
          <ac:chgData name="Marie-José GAUDEFROY" userId="66a163344b4983f6" providerId="LiveId" clId="{7BF46FAA-D763-4ADA-B597-BC9E41DA0DE5}" dt="2026-04-20T07:40:17.890" v="4207" actId="478"/>
          <ac:spMkLst>
            <pc:docMk/>
            <pc:sldMk cId="2853976064" sldId="269"/>
            <ac:spMk id="30" creationId="{6BB576EC-C31D-CE1E-6A79-880CB4133508}"/>
          </ac:spMkLst>
        </pc:spChg>
        <pc:spChg chg="add del">
          <ac:chgData name="Marie-José GAUDEFROY" userId="66a163344b4983f6" providerId="LiveId" clId="{7BF46FAA-D763-4ADA-B597-BC9E41DA0DE5}" dt="2026-04-20T07:37:25.336" v="4091" actId="478"/>
          <ac:spMkLst>
            <pc:docMk/>
            <pc:sldMk cId="2853976064" sldId="269"/>
            <ac:spMk id="33" creationId="{481A3EB6-DF45-8FE0-9341-1E3C51F2A760}"/>
          </ac:spMkLst>
        </pc:spChg>
        <pc:cxnChg chg="del">
          <ac:chgData name="Marie-José GAUDEFROY" userId="66a163344b4983f6" providerId="LiveId" clId="{7BF46FAA-D763-4ADA-B597-BC9E41DA0DE5}" dt="2026-04-20T07:40:17.890" v="4207" actId="478"/>
          <ac:cxnSpMkLst>
            <pc:docMk/>
            <pc:sldMk cId="2853976064" sldId="269"/>
            <ac:cxnSpMk id="8" creationId="{CCF60E3C-6852-A634-61FC-A18D16B8C310}"/>
          </ac:cxnSpMkLst>
        </pc:cxnChg>
        <pc:cxnChg chg="del">
          <ac:chgData name="Marie-José GAUDEFROY" userId="66a163344b4983f6" providerId="LiveId" clId="{7BF46FAA-D763-4ADA-B597-BC9E41DA0DE5}" dt="2026-04-20T07:40:17.890" v="4207" actId="478"/>
          <ac:cxnSpMkLst>
            <pc:docMk/>
            <pc:sldMk cId="2853976064" sldId="269"/>
            <ac:cxnSpMk id="15" creationId="{98A1FBE5-2C9F-FA9C-ED3E-511F48653EBB}"/>
          </ac:cxnSpMkLst>
        </pc:cxnChg>
        <pc:cxnChg chg="del">
          <ac:chgData name="Marie-José GAUDEFROY" userId="66a163344b4983f6" providerId="LiveId" clId="{7BF46FAA-D763-4ADA-B597-BC9E41DA0DE5}" dt="2026-04-20T07:40:17.890" v="4207" actId="478"/>
          <ac:cxnSpMkLst>
            <pc:docMk/>
            <pc:sldMk cId="2853976064" sldId="269"/>
            <ac:cxnSpMk id="18" creationId="{974ADD31-6EFA-DF2B-0F7A-451CA5A6AA11}"/>
          </ac:cxnSpMkLst>
        </pc:cxnChg>
      </pc:sldChg>
      <pc:sldChg chg="new del">
        <pc:chgData name="Marie-José GAUDEFROY" userId="66a163344b4983f6" providerId="LiveId" clId="{7BF46FAA-D763-4ADA-B597-BC9E41DA0DE5}" dt="2026-04-20T07:33:45.975" v="3965" actId="2696"/>
        <pc:sldMkLst>
          <pc:docMk/>
          <pc:sldMk cId="3715413082" sldId="269"/>
        </pc:sldMkLst>
      </pc:sldChg>
      <pc:sldChg chg="modSp add mod ord">
        <pc:chgData name="Marie-José GAUDEFROY" userId="66a163344b4983f6" providerId="LiveId" clId="{7BF46FAA-D763-4ADA-B597-BC9E41DA0DE5}" dt="2026-04-21T09:43:55.069" v="5466"/>
        <pc:sldMkLst>
          <pc:docMk/>
          <pc:sldMk cId="585169123" sldId="270"/>
        </pc:sldMkLst>
        <pc:spChg chg="mod">
          <ac:chgData name="Marie-José GAUDEFROY" userId="66a163344b4983f6" providerId="LiveId" clId="{7BF46FAA-D763-4ADA-B597-BC9E41DA0DE5}" dt="2026-04-21T08:28:19.489" v="4266" actId="20577"/>
          <ac:spMkLst>
            <pc:docMk/>
            <pc:sldMk cId="585169123" sldId="270"/>
            <ac:spMk id="13" creationId="{A4C32A06-9D68-0C5E-ABB2-CF83C9F5B61C}"/>
          </ac:spMkLst>
        </pc:spChg>
      </pc:sldChg>
      <pc:sldChg chg="delSp modSp add del mod">
        <pc:chgData name="Marie-José GAUDEFROY" userId="66a163344b4983f6" providerId="LiveId" clId="{7BF46FAA-D763-4ADA-B597-BC9E41DA0DE5}" dt="2026-04-21T09:55:55.144" v="5825" actId="2696"/>
        <pc:sldMkLst>
          <pc:docMk/>
          <pc:sldMk cId="1189579954" sldId="271"/>
        </pc:sldMkLst>
        <pc:spChg chg="del mod">
          <ac:chgData name="Marie-José GAUDEFROY" userId="66a163344b4983f6" providerId="LiveId" clId="{7BF46FAA-D763-4ADA-B597-BC9E41DA0DE5}" dt="2026-04-21T09:55:33.474" v="5819"/>
          <ac:spMkLst>
            <pc:docMk/>
            <pc:sldMk cId="1189579954" sldId="271"/>
            <ac:spMk id="13" creationId="{77AF0F63-0008-43FC-DD02-419C35CBB0A6}"/>
          </ac:spMkLst>
        </pc:spChg>
      </pc:sldChg>
      <pc:sldChg chg="modSp add mod">
        <pc:chgData name="Marie-José GAUDEFROY" userId="66a163344b4983f6" providerId="LiveId" clId="{7BF46FAA-D763-4ADA-B597-BC9E41DA0DE5}" dt="2026-04-21T09:56:58.018" v="5842" actId="255"/>
        <pc:sldMkLst>
          <pc:docMk/>
          <pc:sldMk cId="649995333" sldId="272"/>
        </pc:sldMkLst>
        <pc:spChg chg="mod">
          <ac:chgData name="Marie-José GAUDEFROY" userId="66a163344b4983f6" providerId="LiveId" clId="{7BF46FAA-D763-4ADA-B597-BC9E41DA0DE5}" dt="2026-04-21T09:56:58.018" v="5842" actId="255"/>
          <ac:spMkLst>
            <pc:docMk/>
            <pc:sldMk cId="649995333" sldId="272"/>
            <ac:spMk id="2" creationId="{4457CEA8-53FF-933B-B9A6-BCF628B37369}"/>
          </ac:spMkLst>
        </pc:spChg>
        <pc:spChg chg="mod">
          <ac:chgData name="Marie-José GAUDEFROY" userId="66a163344b4983f6" providerId="LiveId" clId="{7BF46FAA-D763-4ADA-B597-BC9E41DA0DE5}" dt="2026-04-21T09:55:49.393" v="5824" actId="948"/>
          <ac:spMkLst>
            <pc:docMk/>
            <pc:sldMk cId="649995333" sldId="272"/>
            <ac:spMk id="13" creationId="{B15149CB-D18E-DF7B-2FCC-340461A5C6EA}"/>
          </ac:spMkLst>
        </pc:spChg>
      </pc:sldChg>
      <pc:sldChg chg="modSp add mod">
        <pc:chgData name="Marie-José GAUDEFROY" userId="66a163344b4983f6" providerId="LiveId" clId="{7BF46FAA-D763-4ADA-B597-BC9E41DA0DE5}" dt="2026-04-21T09:57:08.626" v="5844" actId="255"/>
        <pc:sldMkLst>
          <pc:docMk/>
          <pc:sldMk cId="710499104" sldId="273"/>
        </pc:sldMkLst>
        <pc:spChg chg="mod">
          <ac:chgData name="Marie-José GAUDEFROY" userId="66a163344b4983f6" providerId="LiveId" clId="{7BF46FAA-D763-4ADA-B597-BC9E41DA0DE5}" dt="2026-04-21T09:57:08.626" v="5844" actId="255"/>
          <ac:spMkLst>
            <pc:docMk/>
            <pc:sldMk cId="710499104" sldId="273"/>
            <ac:spMk id="2" creationId="{654218F4-4A2E-412D-D4D9-DFC745DEB07D}"/>
          </ac:spMkLst>
        </pc:spChg>
        <pc:spChg chg="mod">
          <ac:chgData name="Marie-José GAUDEFROY" userId="66a163344b4983f6" providerId="LiveId" clId="{7BF46FAA-D763-4ADA-B597-BC9E41DA0DE5}" dt="2026-04-21T08:53:15.744" v="5406" actId="20577"/>
          <ac:spMkLst>
            <pc:docMk/>
            <pc:sldMk cId="710499104" sldId="273"/>
            <ac:spMk id="13" creationId="{5B845B54-6E33-0F57-BA74-3E20DD4F98D0}"/>
          </ac:spMkLst>
        </pc:spChg>
      </pc:sldChg>
      <pc:sldChg chg="modSp add mod">
        <pc:chgData name="Marie-José GAUDEFROY" userId="66a163344b4983f6" providerId="LiveId" clId="{7BF46FAA-D763-4ADA-B597-BC9E41DA0DE5}" dt="2026-04-21T09:57:23.538" v="5853" actId="21"/>
        <pc:sldMkLst>
          <pc:docMk/>
          <pc:sldMk cId="2385436806" sldId="274"/>
        </pc:sldMkLst>
        <pc:spChg chg="mod">
          <ac:chgData name="Marie-José GAUDEFROY" userId="66a163344b4983f6" providerId="LiveId" clId="{7BF46FAA-D763-4ADA-B597-BC9E41DA0DE5}" dt="2026-04-21T09:57:23.538" v="5853" actId="21"/>
          <ac:spMkLst>
            <pc:docMk/>
            <pc:sldMk cId="2385436806" sldId="274"/>
            <ac:spMk id="2" creationId="{71C1FB0A-61D9-93D8-342C-99A278447819}"/>
          </ac:spMkLst>
        </pc:spChg>
        <pc:spChg chg="mod">
          <ac:chgData name="Marie-José GAUDEFROY" userId="66a163344b4983f6" providerId="LiveId" clId="{7BF46FAA-D763-4ADA-B597-BC9E41DA0DE5}" dt="2026-04-21T09:56:17.093" v="5831" actId="1076"/>
          <ac:spMkLst>
            <pc:docMk/>
            <pc:sldMk cId="2385436806" sldId="274"/>
            <ac:spMk id="13" creationId="{8402812D-CDA5-6D28-1219-32CE84DB7792}"/>
          </ac:spMkLst>
        </pc:spChg>
      </pc:sldChg>
      <pc:sldChg chg="modSp add mod replId">
        <pc:chgData name="Marie-José GAUDEFROY" userId="66a163344b4983f6" providerId="LiveId" clId="{7BF46FAA-D763-4ADA-B597-BC9E41DA0DE5}" dt="2026-04-21T11:06:35.669" v="5858" actId="948"/>
        <pc:sldMkLst>
          <pc:docMk/>
          <pc:sldMk cId="2380862964" sldId="275"/>
        </pc:sldMkLst>
        <pc:spChg chg="mod">
          <ac:chgData name="Marie-José GAUDEFROY" userId="66a163344b4983f6" providerId="LiveId" clId="{7BF46FAA-D763-4ADA-B597-BC9E41DA0DE5}" dt="2026-04-21T09:57:34.916" v="5856" actId="255"/>
          <ac:spMkLst>
            <pc:docMk/>
            <pc:sldMk cId="2380862964" sldId="275"/>
            <ac:spMk id="2" creationId="{49A5EA9C-FD29-AF9F-4845-CD67399E6A78}"/>
          </ac:spMkLst>
        </pc:spChg>
        <pc:spChg chg="mod">
          <ac:chgData name="Marie-José GAUDEFROY" userId="66a163344b4983f6" providerId="LiveId" clId="{7BF46FAA-D763-4ADA-B597-BC9E41DA0DE5}" dt="2026-04-21T11:06:35.669" v="5858" actId="948"/>
          <ac:spMkLst>
            <pc:docMk/>
            <pc:sldMk cId="2380862964" sldId="275"/>
            <ac:spMk id="13" creationId="{2C75562F-7089-6FCF-2C9C-19DBCE680E8E}"/>
          </ac:spMkLst>
        </pc:spChg>
      </pc:sldChg>
      <pc:sldChg chg="modSp add mod replId">
        <pc:chgData name="Marie-José GAUDEFROY" userId="66a163344b4983f6" providerId="LiveId" clId="{7BF46FAA-D763-4ADA-B597-BC9E41DA0DE5}" dt="2026-04-21T08:53:04.699" v="5404" actId="20577"/>
        <pc:sldMkLst>
          <pc:docMk/>
          <pc:sldMk cId="829001943" sldId="276"/>
        </pc:sldMkLst>
        <pc:spChg chg="mod">
          <ac:chgData name="Marie-José GAUDEFROY" userId="66a163344b4983f6" providerId="LiveId" clId="{7BF46FAA-D763-4ADA-B597-BC9E41DA0DE5}" dt="2026-04-21T08:50:12.827" v="5269"/>
          <ac:spMkLst>
            <pc:docMk/>
            <pc:sldMk cId="829001943" sldId="276"/>
            <ac:spMk id="2" creationId="{9B01A880-EBAD-3167-446B-8A38F69BE12E}"/>
          </ac:spMkLst>
        </pc:spChg>
        <pc:spChg chg="mod">
          <ac:chgData name="Marie-José GAUDEFROY" userId="66a163344b4983f6" providerId="LiveId" clId="{7BF46FAA-D763-4ADA-B597-BC9E41DA0DE5}" dt="2026-04-21T08:53:04.699" v="5404" actId="20577"/>
          <ac:spMkLst>
            <pc:docMk/>
            <pc:sldMk cId="829001943" sldId="276"/>
            <ac:spMk id="13" creationId="{DE6AAD23-6B1C-BAA4-234E-8BD259A60C90}"/>
          </ac:spMkLst>
        </pc:spChg>
      </pc:sldChg>
      <pc:sldChg chg="modSp add mod replId">
        <pc:chgData name="Marie-José GAUDEFROY" userId="66a163344b4983f6" providerId="LiveId" clId="{7BF46FAA-D763-4ADA-B597-BC9E41DA0DE5}" dt="2026-04-21T08:53:55.256" v="5411" actId="6549"/>
        <pc:sldMkLst>
          <pc:docMk/>
          <pc:sldMk cId="1543956949" sldId="277"/>
        </pc:sldMkLst>
        <pc:spChg chg="mod">
          <ac:chgData name="Marie-José GAUDEFROY" userId="66a163344b4983f6" providerId="LiveId" clId="{7BF46FAA-D763-4ADA-B597-BC9E41DA0DE5}" dt="2026-04-21T08:53:26.654" v="5407"/>
          <ac:spMkLst>
            <pc:docMk/>
            <pc:sldMk cId="1543956949" sldId="277"/>
            <ac:spMk id="2" creationId="{B741EF5D-A9AC-4266-7866-E71C8E100D11}"/>
          </ac:spMkLst>
        </pc:spChg>
        <pc:spChg chg="mod">
          <ac:chgData name="Marie-José GAUDEFROY" userId="66a163344b4983f6" providerId="LiveId" clId="{7BF46FAA-D763-4ADA-B597-BC9E41DA0DE5}" dt="2026-04-21T08:53:55.256" v="5411" actId="6549"/>
          <ac:spMkLst>
            <pc:docMk/>
            <pc:sldMk cId="1543956949" sldId="277"/>
            <ac:spMk id="13" creationId="{CD2FB3FB-C6B6-EAF5-A658-6D7F2DF4231C}"/>
          </ac:spMkLst>
        </pc:spChg>
      </pc:sldChg>
      <pc:sldChg chg="modSp add mod">
        <pc:chgData name="Marie-José GAUDEFROY" userId="66a163344b4983f6" providerId="LiveId" clId="{7BF46FAA-D763-4ADA-B597-BC9E41DA0DE5}" dt="2026-04-21T11:08:46.970" v="5874" actId="14100"/>
        <pc:sldMkLst>
          <pc:docMk/>
          <pc:sldMk cId="2433590578" sldId="278"/>
        </pc:sldMkLst>
        <pc:spChg chg="mod">
          <ac:chgData name="Marie-José GAUDEFROY" userId="66a163344b4983f6" providerId="LiveId" clId="{7BF46FAA-D763-4ADA-B597-BC9E41DA0DE5}" dt="2026-04-21T09:46:31.905" v="5515" actId="1076"/>
          <ac:spMkLst>
            <pc:docMk/>
            <pc:sldMk cId="2433590578" sldId="278"/>
            <ac:spMk id="2" creationId="{4F1B6F69-BDC6-2E39-F6B3-E68C1CD49CD3}"/>
          </ac:spMkLst>
        </pc:spChg>
        <pc:spChg chg="mod">
          <ac:chgData name="Marie-José GAUDEFROY" userId="66a163344b4983f6" providerId="LiveId" clId="{7BF46FAA-D763-4ADA-B597-BC9E41DA0DE5}" dt="2026-04-21T11:08:46.970" v="5874" actId="14100"/>
          <ac:spMkLst>
            <pc:docMk/>
            <pc:sldMk cId="2433590578" sldId="278"/>
            <ac:spMk id="13" creationId="{C6FE8C1F-7F3C-6670-DA57-8B7A0908EEBC}"/>
          </ac:spMkLst>
        </pc:spChg>
      </pc:sldChg>
      <pc:sldChg chg="modSp add mod replId">
        <pc:chgData name="Marie-José GAUDEFROY" userId="66a163344b4983f6" providerId="LiveId" clId="{7BF46FAA-D763-4ADA-B597-BC9E41DA0DE5}" dt="2026-04-21T11:08:57.271" v="5876" actId="14100"/>
        <pc:sldMkLst>
          <pc:docMk/>
          <pc:sldMk cId="2123702688" sldId="279"/>
        </pc:sldMkLst>
        <pc:spChg chg="mod">
          <ac:chgData name="Marie-José GAUDEFROY" userId="66a163344b4983f6" providerId="LiveId" clId="{7BF46FAA-D763-4ADA-B597-BC9E41DA0DE5}" dt="2026-04-21T09:46:43.759" v="5550" actId="14100"/>
          <ac:spMkLst>
            <pc:docMk/>
            <pc:sldMk cId="2123702688" sldId="279"/>
            <ac:spMk id="2" creationId="{D999603B-0E9B-52BE-FE78-BFD4E3D5AF86}"/>
          </ac:spMkLst>
        </pc:spChg>
        <pc:spChg chg="mod">
          <ac:chgData name="Marie-José GAUDEFROY" userId="66a163344b4983f6" providerId="LiveId" clId="{7BF46FAA-D763-4ADA-B597-BC9E41DA0DE5}" dt="2026-04-21T11:08:57.271" v="5876" actId="14100"/>
          <ac:spMkLst>
            <pc:docMk/>
            <pc:sldMk cId="2123702688" sldId="279"/>
            <ac:spMk id="13" creationId="{BDA9F51F-D992-9935-C9A9-14A41643AB9D}"/>
          </ac:spMkLst>
        </pc:spChg>
      </pc:sldChg>
      <pc:sldChg chg="addSp delSp modSp add mod replId">
        <pc:chgData name="Marie-José GAUDEFROY" userId="66a163344b4983f6" providerId="LiveId" clId="{7BF46FAA-D763-4ADA-B597-BC9E41DA0DE5}" dt="2026-04-21T11:08:10.695" v="5871" actId="948"/>
        <pc:sldMkLst>
          <pc:docMk/>
          <pc:sldMk cId="1783820228" sldId="280"/>
        </pc:sldMkLst>
        <pc:spChg chg="del">
          <ac:chgData name="Marie-José GAUDEFROY" userId="66a163344b4983f6" providerId="LiveId" clId="{7BF46FAA-D763-4ADA-B597-BC9E41DA0DE5}" dt="2026-04-21T09:51:02.294" v="5707" actId="478"/>
          <ac:spMkLst>
            <pc:docMk/>
            <pc:sldMk cId="1783820228" sldId="280"/>
            <ac:spMk id="2" creationId="{8B217622-620C-12F7-BFE5-6095377E00BE}"/>
          </ac:spMkLst>
        </pc:spChg>
        <pc:spChg chg="add del mod">
          <ac:chgData name="Marie-José GAUDEFROY" userId="66a163344b4983f6" providerId="LiveId" clId="{7BF46FAA-D763-4ADA-B597-BC9E41DA0DE5}" dt="2026-04-21T09:51:15.058" v="5710" actId="478"/>
          <ac:spMkLst>
            <pc:docMk/>
            <pc:sldMk cId="1783820228" sldId="280"/>
            <ac:spMk id="4" creationId="{D9D3A722-41ED-174A-8058-3600D72C0AEF}"/>
          </ac:spMkLst>
        </pc:spChg>
        <pc:spChg chg="add mod">
          <ac:chgData name="Marie-José GAUDEFROY" userId="66a163344b4983f6" providerId="LiveId" clId="{7BF46FAA-D763-4ADA-B597-BC9E41DA0DE5}" dt="2026-04-21T09:51:18.154" v="5711" actId="1076"/>
          <ac:spMkLst>
            <pc:docMk/>
            <pc:sldMk cId="1783820228" sldId="280"/>
            <ac:spMk id="5" creationId="{B08FBABD-9A0D-BFC0-17A9-92E2A0A8B16E}"/>
          </ac:spMkLst>
        </pc:spChg>
        <pc:spChg chg="mod">
          <ac:chgData name="Marie-José GAUDEFROY" userId="66a163344b4983f6" providerId="LiveId" clId="{7BF46FAA-D763-4ADA-B597-BC9E41DA0DE5}" dt="2026-04-21T11:08:10.695" v="5871" actId="948"/>
          <ac:spMkLst>
            <pc:docMk/>
            <pc:sldMk cId="1783820228" sldId="280"/>
            <ac:spMk id="13" creationId="{ABBF593F-021E-2690-78B7-8A1BB41644D2}"/>
          </ac:spMkLst>
        </pc:spChg>
      </pc:sldChg>
      <pc:sldChg chg="addSp delSp modSp add mod replId">
        <pc:chgData name="Marie-José GAUDEFROY" userId="66a163344b4983f6" providerId="LiveId" clId="{7BF46FAA-D763-4ADA-B597-BC9E41DA0DE5}" dt="2026-04-21T15:31:54.907" v="7054" actId="6549"/>
        <pc:sldMkLst>
          <pc:docMk/>
          <pc:sldMk cId="1208450481" sldId="281"/>
        </pc:sldMkLst>
        <pc:spChg chg="del">
          <ac:chgData name="Marie-José GAUDEFROY" userId="66a163344b4983f6" providerId="LiveId" clId="{7BF46FAA-D763-4ADA-B597-BC9E41DA0DE5}" dt="2026-04-21T09:51:53.338" v="5724" actId="478"/>
          <ac:spMkLst>
            <pc:docMk/>
            <pc:sldMk cId="1208450481" sldId="281"/>
            <ac:spMk id="2" creationId="{5C4F3F86-B4C7-6C2C-D30A-1AEC18C4D8A2}"/>
          </ac:spMkLst>
        </pc:spChg>
        <pc:spChg chg="add del mod">
          <ac:chgData name="Marie-José GAUDEFROY" userId="66a163344b4983f6" providerId="LiveId" clId="{7BF46FAA-D763-4ADA-B597-BC9E41DA0DE5}" dt="2026-04-21T09:51:56.811" v="5725" actId="478"/>
          <ac:spMkLst>
            <pc:docMk/>
            <pc:sldMk cId="1208450481" sldId="281"/>
            <ac:spMk id="4" creationId="{8A30C142-5AF3-D48D-1424-DB313F91E81B}"/>
          </ac:spMkLst>
        </pc:spChg>
        <pc:spChg chg="add mod">
          <ac:chgData name="Marie-José GAUDEFROY" userId="66a163344b4983f6" providerId="LiveId" clId="{7BF46FAA-D763-4ADA-B597-BC9E41DA0DE5}" dt="2026-04-21T09:52:02.202" v="5726"/>
          <ac:spMkLst>
            <pc:docMk/>
            <pc:sldMk cId="1208450481" sldId="281"/>
            <ac:spMk id="5" creationId="{FDBC4EED-F598-3F0A-9C75-0754438F15A7}"/>
          </ac:spMkLst>
        </pc:spChg>
        <pc:spChg chg="mod">
          <ac:chgData name="Marie-José GAUDEFROY" userId="66a163344b4983f6" providerId="LiveId" clId="{7BF46FAA-D763-4ADA-B597-BC9E41DA0DE5}" dt="2026-04-21T15:31:54.907" v="7054" actId="6549"/>
          <ac:spMkLst>
            <pc:docMk/>
            <pc:sldMk cId="1208450481" sldId="281"/>
            <ac:spMk id="13" creationId="{912E0EDB-5E83-E264-B119-0D5B7687F142}"/>
          </ac:spMkLst>
        </pc:spChg>
      </pc:sldChg>
      <pc:sldChg chg="modSp add mod">
        <pc:chgData name="Marie-José GAUDEFROY" userId="66a163344b4983f6" providerId="LiveId" clId="{7BF46FAA-D763-4ADA-B597-BC9E41DA0DE5}" dt="2026-04-21T11:08:01.108" v="5869" actId="21"/>
        <pc:sldMkLst>
          <pc:docMk/>
          <pc:sldMk cId="3417300228" sldId="282"/>
        </pc:sldMkLst>
        <pc:spChg chg="mod">
          <ac:chgData name="Marie-José GAUDEFROY" userId="66a163344b4983f6" providerId="LiveId" clId="{7BF46FAA-D763-4ADA-B597-BC9E41DA0DE5}" dt="2026-04-21T11:08:01.108" v="5869" actId="21"/>
          <ac:spMkLst>
            <pc:docMk/>
            <pc:sldMk cId="3417300228" sldId="282"/>
            <ac:spMk id="13" creationId="{99DC21BD-0B3D-F941-7B63-FB3148335439}"/>
          </ac:spMkLst>
        </pc:spChg>
      </pc:sldChg>
      <pc:sldChg chg="modSp add mod">
        <pc:chgData name="Marie-José GAUDEFROY" userId="66a163344b4983f6" providerId="LiveId" clId="{7BF46FAA-D763-4ADA-B597-BC9E41DA0DE5}" dt="2026-04-21T09:56:44.263" v="5840" actId="255"/>
        <pc:sldMkLst>
          <pc:docMk/>
          <pc:sldMk cId="2466287935" sldId="283"/>
        </pc:sldMkLst>
        <pc:spChg chg="mod">
          <ac:chgData name="Marie-José GAUDEFROY" userId="66a163344b4983f6" providerId="LiveId" clId="{7BF46FAA-D763-4ADA-B597-BC9E41DA0DE5}" dt="2026-04-21T09:56:44.263" v="5840" actId="255"/>
          <ac:spMkLst>
            <pc:docMk/>
            <pc:sldMk cId="2466287935" sldId="283"/>
            <ac:spMk id="2" creationId="{AFF598E3-0CB7-ABF5-E746-3DF2B56475E9}"/>
          </ac:spMkLst>
        </pc:spChg>
        <pc:spChg chg="mod">
          <ac:chgData name="Marie-José GAUDEFROY" userId="66a163344b4983f6" providerId="LiveId" clId="{7BF46FAA-D763-4ADA-B597-BC9E41DA0DE5}" dt="2026-04-21T09:55:14.303" v="5812" actId="948"/>
          <ac:spMkLst>
            <pc:docMk/>
            <pc:sldMk cId="2466287935" sldId="283"/>
            <ac:spMk id="13" creationId="{5195E363-50BE-92D6-3125-4AB83780D818}"/>
          </ac:spMkLst>
        </pc:spChg>
      </pc:sldChg>
      <pc:sldChg chg="modSp add mod ord">
        <pc:chgData name="Marie-José GAUDEFROY" userId="66a163344b4983f6" providerId="LiveId" clId="{7BF46FAA-D763-4ADA-B597-BC9E41DA0DE5}" dt="2026-04-21T13:44:46.911" v="6398" actId="13926"/>
        <pc:sldMkLst>
          <pc:docMk/>
          <pc:sldMk cId="2550608914" sldId="284"/>
        </pc:sldMkLst>
        <pc:spChg chg="mod">
          <ac:chgData name="Marie-José GAUDEFROY" userId="66a163344b4983f6" providerId="LiveId" clId="{7BF46FAA-D763-4ADA-B597-BC9E41DA0DE5}" dt="2026-04-21T11:21:26.550" v="5960" actId="6549"/>
          <ac:spMkLst>
            <pc:docMk/>
            <pc:sldMk cId="2550608914" sldId="284"/>
            <ac:spMk id="5" creationId="{1530BBDD-7C79-59EC-8810-0773B4EF2823}"/>
          </ac:spMkLst>
        </pc:spChg>
        <pc:spChg chg="mod">
          <ac:chgData name="Marie-José GAUDEFROY" userId="66a163344b4983f6" providerId="LiveId" clId="{7BF46FAA-D763-4ADA-B597-BC9E41DA0DE5}" dt="2026-04-21T13:44:46.911" v="6398" actId="13926"/>
          <ac:spMkLst>
            <pc:docMk/>
            <pc:sldMk cId="2550608914" sldId="284"/>
            <ac:spMk id="13" creationId="{A4A713ED-BE11-5D7B-BDD0-113B4B5E7FBB}"/>
          </ac:spMkLst>
        </pc:spChg>
      </pc:sldChg>
      <pc:sldChg chg="modSp add mod">
        <pc:chgData name="Marie-José GAUDEFROY" userId="66a163344b4983f6" providerId="LiveId" clId="{7BF46FAA-D763-4ADA-B597-BC9E41DA0DE5}" dt="2026-04-21T15:38:05.462" v="7696" actId="13926"/>
        <pc:sldMkLst>
          <pc:docMk/>
          <pc:sldMk cId="2239361037" sldId="285"/>
        </pc:sldMkLst>
        <pc:spChg chg="mod">
          <ac:chgData name="Marie-José GAUDEFROY" userId="66a163344b4983f6" providerId="LiveId" clId="{7BF46FAA-D763-4ADA-B597-BC9E41DA0DE5}" dt="2026-04-21T15:38:05.462" v="7696" actId="13926"/>
          <ac:spMkLst>
            <pc:docMk/>
            <pc:sldMk cId="2239361037" sldId="285"/>
            <ac:spMk id="13" creationId="{467071BE-5BB0-ACE1-6954-B5E9275CF15B}"/>
          </ac:spMkLst>
        </pc:spChg>
      </pc:sldChg>
      <pc:sldChg chg="new del">
        <pc:chgData name="Marie-José GAUDEFROY" userId="66a163344b4983f6" providerId="LiveId" clId="{7BF46FAA-D763-4ADA-B597-BC9E41DA0DE5}" dt="2026-04-21T15:28:06.995" v="6718" actId="2696"/>
        <pc:sldMkLst>
          <pc:docMk/>
          <pc:sldMk cId="3253468540" sldId="286"/>
        </pc:sldMkLst>
      </pc:sldChg>
      <pc:sldChg chg="modSp add mod">
        <pc:chgData name="Marie-José GAUDEFROY" userId="66a163344b4983f6" providerId="LiveId" clId="{7BF46FAA-D763-4ADA-B597-BC9E41DA0DE5}" dt="2026-04-21T15:45:14.588" v="7714" actId="20577"/>
        <pc:sldMkLst>
          <pc:docMk/>
          <pc:sldMk cId="2610362955" sldId="287"/>
        </pc:sldMkLst>
        <pc:spChg chg="mod">
          <ac:chgData name="Marie-José GAUDEFROY" userId="66a163344b4983f6" providerId="LiveId" clId="{7BF46FAA-D763-4ADA-B597-BC9E41DA0DE5}" dt="2026-04-21T15:45:14.588" v="7714" actId="20577"/>
          <ac:spMkLst>
            <pc:docMk/>
            <pc:sldMk cId="2610362955" sldId="287"/>
            <ac:spMk id="13" creationId="{3885F4AF-0AB7-2024-C374-51E9DD4FFE35}"/>
          </ac:spMkLst>
        </pc:spChg>
      </pc:sldChg>
      <pc:sldChg chg="modSp add del mod">
        <pc:chgData name="Marie-José GAUDEFROY" userId="66a163344b4983f6" providerId="LiveId" clId="{7BF46FAA-D763-4ADA-B597-BC9E41DA0DE5}" dt="2026-04-21T15:27:59.452" v="6716" actId="2696"/>
        <pc:sldMkLst>
          <pc:docMk/>
          <pc:sldMk cId="3366198609" sldId="288"/>
        </pc:sldMkLst>
        <pc:spChg chg="mod">
          <ac:chgData name="Marie-José GAUDEFROY" userId="66a163344b4983f6" providerId="LiveId" clId="{7BF46FAA-D763-4ADA-B597-BC9E41DA0DE5}" dt="2026-04-21T15:08:18.094" v="6683" actId="6549"/>
          <ac:spMkLst>
            <pc:docMk/>
            <pc:sldMk cId="3366198609" sldId="288"/>
            <ac:spMk id="5" creationId="{1ACB6FFD-0103-B4FE-ADE0-0F6975A88CE2}"/>
          </ac:spMkLst>
        </pc:spChg>
        <pc:spChg chg="mod">
          <ac:chgData name="Marie-José GAUDEFROY" userId="66a163344b4983f6" providerId="LiveId" clId="{7BF46FAA-D763-4ADA-B597-BC9E41DA0DE5}" dt="2026-04-21T15:27:44.965" v="6715" actId="20577"/>
          <ac:spMkLst>
            <pc:docMk/>
            <pc:sldMk cId="3366198609" sldId="288"/>
            <ac:spMk id="13" creationId="{0A1D7A6C-75A9-8B66-B726-BEC27A3AFDFF}"/>
          </ac:spMkLst>
        </pc:spChg>
      </pc:sldChg>
      <pc:sldChg chg="modSp add mod">
        <pc:chgData name="Marie-José GAUDEFROY" userId="66a163344b4983f6" providerId="LiveId" clId="{7BF46FAA-D763-4ADA-B597-BC9E41DA0DE5}" dt="2026-04-21T15:33:38.390" v="7089" actId="20577"/>
        <pc:sldMkLst>
          <pc:docMk/>
          <pc:sldMk cId="3645511685" sldId="289"/>
        </pc:sldMkLst>
        <pc:spChg chg="mod">
          <ac:chgData name="Marie-José GAUDEFROY" userId="66a163344b4983f6" providerId="LiveId" clId="{7BF46FAA-D763-4ADA-B597-BC9E41DA0DE5}" dt="2026-04-21T15:28:31.322" v="6766" actId="6549"/>
          <ac:spMkLst>
            <pc:docMk/>
            <pc:sldMk cId="3645511685" sldId="289"/>
            <ac:spMk id="5" creationId="{D5902A0A-1D7D-3342-2ACB-BC1735AE74E9}"/>
          </ac:spMkLst>
        </pc:spChg>
        <pc:spChg chg="mod">
          <ac:chgData name="Marie-José GAUDEFROY" userId="66a163344b4983f6" providerId="LiveId" clId="{7BF46FAA-D763-4ADA-B597-BC9E41DA0DE5}" dt="2026-04-21T15:33:38.390" v="7089" actId="20577"/>
          <ac:spMkLst>
            <pc:docMk/>
            <pc:sldMk cId="3645511685" sldId="289"/>
            <ac:spMk id="13" creationId="{CE9F3A37-7503-41AE-3546-ED362DD86D53}"/>
          </ac:spMkLst>
        </pc:spChg>
      </pc:sldChg>
      <pc:sldChg chg="add">
        <pc:chgData name="Marie-José GAUDEFROY" userId="66a163344b4983f6" providerId="LiveId" clId="{7BF46FAA-D763-4ADA-B597-BC9E41DA0DE5}" dt="2026-04-21T15:28:17.080" v="6719" actId="2890"/>
        <pc:sldMkLst>
          <pc:docMk/>
          <pc:sldMk cId="344690914" sldId="290"/>
        </pc:sldMkLst>
      </pc:sldChg>
      <pc:sldChg chg="modSp add mod">
        <pc:chgData name="Marie-José GAUDEFROY" userId="66a163344b4983f6" providerId="LiveId" clId="{7BF46FAA-D763-4ADA-B597-BC9E41DA0DE5}" dt="2026-04-21T15:43:51.780" v="7702" actId="6549"/>
        <pc:sldMkLst>
          <pc:docMk/>
          <pc:sldMk cId="3635841791" sldId="291"/>
        </pc:sldMkLst>
        <pc:spChg chg="mod">
          <ac:chgData name="Marie-José GAUDEFROY" userId="66a163344b4983f6" providerId="LiveId" clId="{7BF46FAA-D763-4ADA-B597-BC9E41DA0DE5}" dt="2026-04-21T15:43:51.780" v="7702" actId="6549"/>
          <ac:spMkLst>
            <pc:docMk/>
            <pc:sldMk cId="3635841791" sldId="291"/>
            <ac:spMk id="13" creationId="{D4F17DDB-9C7A-9E1A-DD2A-D6CA57090C2B}"/>
          </ac:spMkLst>
        </pc:spChg>
      </pc:sldChg>
    </pc:docChg>
  </pc:docChgLst>
  <pc:docChgLst>
    <pc:chgData name="Marie-José GAUDEFROY" userId="S::mj.gaudefroy@ffhandball.net::e24c4d34-4736-4b36-ac64-8ab507ae4528" providerId="AD" clId="Web-{72667684-BEEF-F2BC-7D76-2C1D20306876}"/>
    <pc:docChg chg="modSld">
      <pc:chgData name="Marie-José GAUDEFROY" userId="S::mj.gaudefroy@ffhandball.net::e24c4d34-4736-4b36-ac64-8ab507ae4528" providerId="AD" clId="Web-{72667684-BEEF-F2BC-7D76-2C1D20306876}" dt="2026-04-21T16:05:25.269" v="52" actId="20577"/>
      <pc:docMkLst>
        <pc:docMk/>
      </pc:docMkLst>
      <pc:sldChg chg="modSp">
        <pc:chgData name="Marie-José GAUDEFROY" userId="S::mj.gaudefroy@ffhandball.net::e24c4d34-4736-4b36-ac64-8ab507ae4528" providerId="AD" clId="Web-{72667684-BEEF-F2BC-7D76-2C1D20306876}" dt="2026-04-21T16:00:32.609" v="22" actId="20577"/>
        <pc:sldMkLst>
          <pc:docMk/>
          <pc:sldMk cId="2081838771" sldId="263"/>
        </pc:sldMkLst>
        <pc:spChg chg="mod">
          <ac:chgData name="Marie-José GAUDEFROY" userId="S::mj.gaudefroy@ffhandball.net::e24c4d34-4736-4b36-ac64-8ab507ae4528" providerId="AD" clId="Web-{72667684-BEEF-F2BC-7D76-2C1D20306876}" dt="2026-04-21T16:00:32.609" v="22" actId="20577"/>
          <ac:spMkLst>
            <pc:docMk/>
            <pc:sldMk cId="2081838771" sldId="263"/>
            <ac:spMk id="19" creationId="{8C455A7E-F1AE-BDE3-F0E3-18E6401C0DD1}"/>
          </ac:spMkLst>
        </pc:spChg>
      </pc:sldChg>
      <pc:sldChg chg="modSp">
        <pc:chgData name="Marie-José GAUDEFROY" userId="S::mj.gaudefroy@ffhandball.net::e24c4d34-4736-4b36-ac64-8ab507ae4528" providerId="AD" clId="Web-{72667684-BEEF-F2BC-7D76-2C1D20306876}" dt="2026-04-21T16:00:00.703" v="0" actId="20577"/>
        <pc:sldMkLst>
          <pc:docMk/>
          <pc:sldMk cId="585169123" sldId="270"/>
        </pc:sldMkLst>
        <pc:spChg chg="mod">
          <ac:chgData name="Marie-José GAUDEFROY" userId="S::mj.gaudefroy@ffhandball.net::e24c4d34-4736-4b36-ac64-8ab507ae4528" providerId="AD" clId="Web-{72667684-BEEF-F2BC-7D76-2C1D20306876}" dt="2026-04-21T16:00:00.703" v="0" actId="20577"/>
          <ac:spMkLst>
            <pc:docMk/>
            <pc:sldMk cId="585169123" sldId="270"/>
            <ac:spMk id="2" creationId="{F12545C5-1404-F963-F953-1FC34EDA9B9B}"/>
          </ac:spMkLst>
        </pc:spChg>
      </pc:sldChg>
      <pc:sldChg chg="modSp">
        <pc:chgData name="Marie-José GAUDEFROY" userId="S::mj.gaudefroy@ffhandball.net::e24c4d34-4736-4b36-ac64-8ab507ae4528" providerId="AD" clId="Web-{72667684-BEEF-F2BC-7D76-2C1D20306876}" dt="2026-04-21T16:02:01.578" v="27" actId="14100"/>
        <pc:sldMkLst>
          <pc:docMk/>
          <pc:sldMk cId="649995333" sldId="272"/>
        </pc:sldMkLst>
        <pc:spChg chg="mod">
          <ac:chgData name="Marie-José GAUDEFROY" userId="S::mj.gaudefroy@ffhandball.net::e24c4d34-4736-4b36-ac64-8ab507ae4528" providerId="AD" clId="Web-{72667684-BEEF-F2BC-7D76-2C1D20306876}" dt="2026-04-21T16:02:01.578" v="27" actId="14100"/>
          <ac:spMkLst>
            <pc:docMk/>
            <pc:sldMk cId="649995333" sldId="272"/>
            <ac:spMk id="2" creationId="{4457CEA8-53FF-933B-B9A6-BCF628B37369}"/>
          </ac:spMkLst>
        </pc:spChg>
      </pc:sldChg>
      <pc:sldChg chg="modSp">
        <pc:chgData name="Marie-José GAUDEFROY" userId="S::mj.gaudefroy@ffhandball.net::e24c4d34-4736-4b36-ac64-8ab507ae4528" providerId="AD" clId="Web-{72667684-BEEF-F2BC-7D76-2C1D20306876}" dt="2026-04-21T16:02:42.954" v="29" actId="14100"/>
        <pc:sldMkLst>
          <pc:docMk/>
          <pc:sldMk cId="710499104" sldId="273"/>
        </pc:sldMkLst>
        <pc:spChg chg="mod">
          <ac:chgData name="Marie-José GAUDEFROY" userId="S::mj.gaudefroy@ffhandball.net::e24c4d34-4736-4b36-ac64-8ab507ae4528" providerId="AD" clId="Web-{72667684-BEEF-F2BC-7D76-2C1D20306876}" dt="2026-04-21T16:02:42.954" v="29" actId="14100"/>
          <ac:spMkLst>
            <pc:docMk/>
            <pc:sldMk cId="710499104" sldId="273"/>
            <ac:spMk id="2" creationId="{654218F4-4A2E-412D-D4D9-DFC745DEB07D}"/>
          </ac:spMkLst>
        </pc:spChg>
      </pc:sldChg>
      <pc:sldChg chg="addSp delSp modSp">
        <pc:chgData name="Marie-José GAUDEFROY" userId="S::mj.gaudefroy@ffhandball.net::e24c4d34-4736-4b36-ac64-8ab507ae4528" providerId="AD" clId="Web-{72667684-BEEF-F2BC-7D76-2C1D20306876}" dt="2026-04-21T16:03:40.657" v="32"/>
        <pc:sldMkLst>
          <pc:docMk/>
          <pc:sldMk cId="829001943" sldId="276"/>
        </pc:sldMkLst>
        <pc:spChg chg="del">
          <ac:chgData name="Marie-José GAUDEFROY" userId="S::mj.gaudefroy@ffhandball.net::e24c4d34-4736-4b36-ac64-8ab507ae4528" providerId="AD" clId="Web-{72667684-BEEF-F2BC-7D76-2C1D20306876}" dt="2026-04-21T16:03:29.313" v="30"/>
          <ac:spMkLst>
            <pc:docMk/>
            <pc:sldMk cId="829001943" sldId="276"/>
            <ac:spMk id="2" creationId="{9B01A880-EBAD-3167-446B-8A38F69BE12E}"/>
          </ac:spMkLst>
        </pc:spChg>
        <pc:spChg chg="add del mod">
          <ac:chgData name="Marie-José GAUDEFROY" userId="S::mj.gaudefroy@ffhandball.net::e24c4d34-4736-4b36-ac64-8ab507ae4528" providerId="AD" clId="Web-{72667684-BEEF-F2BC-7D76-2C1D20306876}" dt="2026-04-21T16:03:39.985" v="31"/>
          <ac:spMkLst>
            <pc:docMk/>
            <pc:sldMk cId="829001943" sldId="276"/>
            <ac:spMk id="4" creationId="{00FF8289-289E-2C97-E548-9D639509A49D}"/>
          </ac:spMkLst>
        </pc:spChg>
        <pc:spChg chg="add mod">
          <ac:chgData name="Marie-José GAUDEFROY" userId="S::mj.gaudefroy@ffhandball.net::e24c4d34-4736-4b36-ac64-8ab507ae4528" providerId="AD" clId="Web-{72667684-BEEF-F2BC-7D76-2C1D20306876}" dt="2026-04-21T16:03:40.657" v="32"/>
          <ac:spMkLst>
            <pc:docMk/>
            <pc:sldMk cId="829001943" sldId="276"/>
            <ac:spMk id="6" creationId="{5A365251-D97B-12A2-AB1F-ECB2E5E2A653}"/>
          </ac:spMkLst>
        </pc:spChg>
      </pc:sldChg>
      <pc:sldChg chg="addSp delSp modSp">
        <pc:chgData name="Marie-José GAUDEFROY" userId="S::mj.gaudefroy@ffhandball.net::e24c4d34-4736-4b36-ac64-8ab507ae4528" providerId="AD" clId="Web-{72667684-BEEF-F2BC-7D76-2C1D20306876}" dt="2026-04-21T16:03:53.313" v="35"/>
        <pc:sldMkLst>
          <pc:docMk/>
          <pc:sldMk cId="1543956949" sldId="277"/>
        </pc:sldMkLst>
        <pc:spChg chg="del">
          <ac:chgData name="Marie-José GAUDEFROY" userId="S::mj.gaudefroy@ffhandball.net::e24c4d34-4736-4b36-ac64-8ab507ae4528" providerId="AD" clId="Web-{72667684-BEEF-F2BC-7D76-2C1D20306876}" dt="2026-04-21T16:03:45.672" v="33"/>
          <ac:spMkLst>
            <pc:docMk/>
            <pc:sldMk cId="1543956949" sldId="277"/>
            <ac:spMk id="2" creationId="{B741EF5D-A9AC-4266-7866-E71C8E100D11}"/>
          </ac:spMkLst>
        </pc:spChg>
        <pc:spChg chg="add del mod">
          <ac:chgData name="Marie-José GAUDEFROY" userId="S::mj.gaudefroy@ffhandball.net::e24c4d34-4736-4b36-ac64-8ab507ae4528" providerId="AD" clId="Web-{72667684-BEEF-F2BC-7D76-2C1D20306876}" dt="2026-04-21T16:03:52.719" v="34"/>
          <ac:spMkLst>
            <pc:docMk/>
            <pc:sldMk cId="1543956949" sldId="277"/>
            <ac:spMk id="4" creationId="{80901E79-3A4E-BB43-8A63-A5BE7B9A1F2D}"/>
          </ac:spMkLst>
        </pc:spChg>
        <pc:spChg chg="add mod">
          <ac:chgData name="Marie-José GAUDEFROY" userId="S::mj.gaudefroy@ffhandball.net::e24c4d34-4736-4b36-ac64-8ab507ae4528" providerId="AD" clId="Web-{72667684-BEEF-F2BC-7D76-2C1D20306876}" dt="2026-04-21T16:03:53.313" v="35"/>
          <ac:spMkLst>
            <pc:docMk/>
            <pc:sldMk cId="1543956949" sldId="277"/>
            <ac:spMk id="6" creationId="{DD2F7B54-7DE7-C4BF-DD95-A1604E302E9A}"/>
          </ac:spMkLst>
        </pc:spChg>
      </pc:sldChg>
      <pc:sldChg chg="modSp">
        <pc:chgData name="Marie-José GAUDEFROY" userId="S::mj.gaudefroy@ffhandball.net::e24c4d34-4736-4b36-ac64-8ab507ae4528" providerId="AD" clId="Web-{72667684-BEEF-F2BC-7D76-2C1D20306876}" dt="2026-04-21T16:04:08.657" v="36" actId="1076"/>
        <pc:sldMkLst>
          <pc:docMk/>
          <pc:sldMk cId="2433590578" sldId="278"/>
        </pc:sldMkLst>
        <pc:spChg chg="mod">
          <ac:chgData name="Marie-José GAUDEFROY" userId="S::mj.gaudefroy@ffhandball.net::e24c4d34-4736-4b36-ac64-8ab507ae4528" providerId="AD" clId="Web-{72667684-BEEF-F2BC-7D76-2C1D20306876}" dt="2026-04-21T16:04:08.657" v="36" actId="1076"/>
          <ac:spMkLst>
            <pc:docMk/>
            <pc:sldMk cId="2433590578" sldId="278"/>
            <ac:spMk id="2" creationId="{4F1B6F69-BDC6-2E39-F6B3-E68C1CD49CD3}"/>
          </ac:spMkLst>
        </pc:spChg>
      </pc:sldChg>
      <pc:sldChg chg="modSp">
        <pc:chgData name="Marie-José GAUDEFROY" userId="S::mj.gaudefroy@ffhandball.net::e24c4d34-4736-4b36-ac64-8ab507ae4528" providerId="AD" clId="Web-{72667684-BEEF-F2BC-7D76-2C1D20306876}" dt="2026-04-21T16:04:32.141" v="43" actId="14100"/>
        <pc:sldMkLst>
          <pc:docMk/>
          <pc:sldMk cId="2123702688" sldId="279"/>
        </pc:sldMkLst>
        <pc:spChg chg="mod">
          <ac:chgData name="Marie-José GAUDEFROY" userId="S::mj.gaudefroy@ffhandball.net::e24c4d34-4736-4b36-ac64-8ab507ae4528" providerId="AD" clId="Web-{72667684-BEEF-F2BC-7D76-2C1D20306876}" dt="2026-04-21T16:04:32.141" v="43" actId="14100"/>
          <ac:spMkLst>
            <pc:docMk/>
            <pc:sldMk cId="2123702688" sldId="279"/>
            <ac:spMk id="2" creationId="{D999603B-0E9B-52BE-FE78-BFD4E3D5AF86}"/>
          </ac:spMkLst>
        </pc:spChg>
      </pc:sldChg>
      <pc:sldChg chg="addSp delSp modSp">
        <pc:chgData name="Marie-José GAUDEFROY" userId="S::mj.gaudefroy@ffhandball.net::e24c4d34-4736-4b36-ac64-8ab507ae4528" providerId="AD" clId="Web-{72667684-BEEF-F2BC-7D76-2C1D20306876}" dt="2026-04-21T16:05:08.110" v="48"/>
        <pc:sldMkLst>
          <pc:docMk/>
          <pc:sldMk cId="1783820228" sldId="280"/>
        </pc:sldMkLst>
        <pc:spChg chg="add mod">
          <ac:chgData name="Marie-José GAUDEFROY" userId="S::mj.gaudefroy@ffhandball.net::e24c4d34-4736-4b36-ac64-8ab507ae4528" providerId="AD" clId="Web-{72667684-BEEF-F2BC-7D76-2C1D20306876}" dt="2026-04-21T16:05:08.110" v="48"/>
          <ac:spMkLst>
            <pc:docMk/>
            <pc:sldMk cId="1783820228" sldId="280"/>
            <ac:spMk id="3" creationId="{B487D867-1138-66C5-DC64-EDB27EEB9C01}"/>
          </ac:spMkLst>
        </pc:spChg>
        <pc:spChg chg="del">
          <ac:chgData name="Marie-José GAUDEFROY" userId="S::mj.gaudefroy@ffhandball.net::e24c4d34-4736-4b36-ac64-8ab507ae4528" providerId="AD" clId="Web-{72667684-BEEF-F2BC-7D76-2C1D20306876}" dt="2026-04-21T16:05:06.735" v="47"/>
          <ac:spMkLst>
            <pc:docMk/>
            <pc:sldMk cId="1783820228" sldId="280"/>
            <ac:spMk id="5" creationId="{B08FBABD-9A0D-BFC0-17A9-92E2A0A8B16E}"/>
          </ac:spMkLst>
        </pc:spChg>
      </pc:sldChg>
      <pc:sldChg chg="addSp delSp modSp">
        <pc:chgData name="Marie-José GAUDEFROY" userId="S::mj.gaudefroy@ffhandball.net::e24c4d34-4736-4b36-ac64-8ab507ae4528" providerId="AD" clId="Web-{72667684-BEEF-F2BC-7D76-2C1D20306876}" dt="2026-04-21T16:05:25.269" v="52" actId="20577"/>
        <pc:sldMkLst>
          <pc:docMk/>
          <pc:sldMk cId="1208450481" sldId="281"/>
        </pc:sldMkLst>
        <pc:spChg chg="add mod">
          <ac:chgData name="Marie-José GAUDEFROY" userId="S::mj.gaudefroy@ffhandball.net::e24c4d34-4736-4b36-ac64-8ab507ae4528" providerId="AD" clId="Web-{72667684-BEEF-F2BC-7D76-2C1D20306876}" dt="2026-04-21T16:05:20.642" v="51"/>
          <ac:spMkLst>
            <pc:docMk/>
            <pc:sldMk cId="1208450481" sldId="281"/>
            <ac:spMk id="3" creationId="{FBE9C663-C333-DDDA-41CC-FB3DC8F35A21}"/>
          </ac:spMkLst>
        </pc:spChg>
        <pc:spChg chg="del mod">
          <ac:chgData name="Marie-José GAUDEFROY" userId="S::mj.gaudefroy@ffhandball.net::e24c4d34-4736-4b36-ac64-8ab507ae4528" providerId="AD" clId="Web-{72667684-BEEF-F2BC-7D76-2C1D20306876}" dt="2026-04-21T16:05:20.157" v="50"/>
          <ac:spMkLst>
            <pc:docMk/>
            <pc:sldMk cId="1208450481" sldId="281"/>
            <ac:spMk id="5" creationId="{FDBC4EED-F598-3F0A-9C75-0754438F15A7}"/>
          </ac:spMkLst>
        </pc:spChg>
        <pc:spChg chg="mod">
          <ac:chgData name="Marie-José GAUDEFROY" userId="S::mj.gaudefroy@ffhandball.net::e24c4d34-4736-4b36-ac64-8ab507ae4528" providerId="AD" clId="Web-{72667684-BEEF-F2BC-7D76-2C1D20306876}" dt="2026-04-21T16:05:25.269" v="52" actId="20577"/>
          <ac:spMkLst>
            <pc:docMk/>
            <pc:sldMk cId="1208450481" sldId="281"/>
            <ac:spMk id="13" creationId="{912E0EDB-5E83-E264-B119-0D5B7687F142}"/>
          </ac:spMkLst>
        </pc:spChg>
      </pc:sldChg>
      <pc:sldChg chg="addSp delSp modSp">
        <pc:chgData name="Marie-José GAUDEFROY" userId="S::mj.gaudefroy@ffhandball.net::e24c4d34-4736-4b36-ac64-8ab507ae4528" providerId="AD" clId="Web-{72667684-BEEF-F2BC-7D76-2C1D20306876}" dt="2026-04-21T16:04:50.016" v="46"/>
        <pc:sldMkLst>
          <pc:docMk/>
          <pc:sldMk cId="3417300228" sldId="282"/>
        </pc:sldMkLst>
        <pc:spChg chg="del">
          <ac:chgData name="Marie-José GAUDEFROY" userId="S::mj.gaudefroy@ffhandball.net::e24c4d34-4736-4b36-ac64-8ab507ae4528" providerId="AD" clId="Web-{72667684-BEEF-F2BC-7D76-2C1D20306876}" dt="2026-04-21T16:04:44.797" v="44"/>
          <ac:spMkLst>
            <pc:docMk/>
            <pc:sldMk cId="3417300228" sldId="282"/>
            <ac:spMk id="2" creationId="{A02D8C8F-8C8A-E950-05B4-D8BA7802C406}"/>
          </ac:spMkLst>
        </pc:spChg>
        <pc:spChg chg="add del mod">
          <ac:chgData name="Marie-José GAUDEFROY" userId="S::mj.gaudefroy@ffhandball.net::e24c4d34-4736-4b36-ac64-8ab507ae4528" providerId="AD" clId="Web-{72667684-BEEF-F2BC-7D76-2C1D20306876}" dt="2026-04-21T16:04:49.891" v="45"/>
          <ac:spMkLst>
            <pc:docMk/>
            <pc:sldMk cId="3417300228" sldId="282"/>
            <ac:spMk id="4" creationId="{BF410EE7-4135-02B5-F261-E1E887B447B8}"/>
          </ac:spMkLst>
        </pc:spChg>
        <pc:spChg chg="add mod">
          <ac:chgData name="Marie-José GAUDEFROY" userId="S::mj.gaudefroy@ffhandball.net::e24c4d34-4736-4b36-ac64-8ab507ae4528" providerId="AD" clId="Web-{72667684-BEEF-F2BC-7D76-2C1D20306876}" dt="2026-04-21T16:04:50.016" v="46"/>
          <ac:spMkLst>
            <pc:docMk/>
            <pc:sldMk cId="3417300228" sldId="282"/>
            <ac:spMk id="6" creationId="{E0AF8346-DEB7-24ED-337C-08B4732B9FFF}"/>
          </ac:spMkLst>
        </pc:spChg>
      </pc:sldChg>
      <pc:sldChg chg="modSp">
        <pc:chgData name="Marie-José GAUDEFROY" userId="S::mj.gaudefroy@ffhandball.net::e24c4d34-4736-4b36-ac64-8ab507ae4528" providerId="AD" clId="Web-{72667684-BEEF-F2BC-7D76-2C1D20306876}" dt="2026-04-21T16:02:07.391" v="28" actId="14100"/>
        <pc:sldMkLst>
          <pc:docMk/>
          <pc:sldMk cId="2466287935" sldId="283"/>
        </pc:sldMkLst>
        <pc:spChg chg="mod">
          <ac:chgData name="Marie-José GAUDEFROY" userId="S::mj.gaudefroy@ffhandball.net::e24c4d34-4736-4b36-ac64-8ab507ae4528" providerId="AD" clId="Web-{72667684-BEEF-F2BC-7D76-2C1D20306876}" dt="2026-04-21T16:02:07.391" v="28" actId="14100"/>
          <ac:spMkLst>
            <pc:docMk/>
            <pc:sldMk cId="2466287935" sldId="283"/>
            <ac:spMk id="2" creationId="{AFF598E3-0CB7-ABF5-E746-3DF2B56475E9}"/>
          </ac:spMkLst>
        </pc:spChg>
        <pc:spChg chg="mod">
          <ac:chgData name="Marie-José GAUDEFROY" userId="S::mj.gaudefroy@ffhandball.net::e24c4d34-4736-4b36-ac64-8ab507ae4528" providerId="AD" clId="Web-{72667684-BEEF-F2BC-7D76-2C1D20306876}" dt="2026-04-21T16:01:49.359" v="26" actId="20577"/>
          <ac:spMkLst>
            <pc:docMk/>
            <pc:sldMk cId="2466287935" sldId="283"/>
            <ac:spMk id="13" creationId="{5195E363-50BE-92D6-3125-4AB83780D8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D5073-A52B-4313-8CDD-BEF8329EA025}" type="datetimeFigureOut">
              <a:rPr lang="fr-FR" smtClean="0"/>
              <a:t>21/04/2026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5A9F3-05AA-4782-A061-DBBE05A49644}" type="slidenum">
              <a:rPr lang="fr-FR" smtClean="0"/>
              <a:t>‹#›</a:t>
            </a:fld>
            <a:endParaRPr lang="fr-FR"/>
          </a:p>
        </p:txBody>
      </p:sp>
    </p:spTree>
    <p:extLst>
      <p:ext uri="{BB962C8B-B14F-4D97-AF65-F5344CB8AC3E}">
        <p14:creationId xmlns:p14="http://schemas.microsoft.com/office/powerpoint/2010/main" val="176223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5.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png"/><Relationship Id="rId7" Type="http://schemas.openxmlformats.org/officeDocument/2006/relationships/image" Target="../media/image22.png"/><Relationship Id="rId12"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33.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2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3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exte 18">
            <a:extLst>
              <a:ext uri="{FF2B5EF4-FFF2-40B4-BE49-F238E27FC236}">
                <a16:creationId xmlns:a16="http://schemas.microsoft.com/office/drawing/2014/main" id="{44688CD9-BCD0-58B6-EB80-E881623356A7}"/>
              </a:ext>
            </a:extLst>
          </p:cNvPr>
          <p:cNvSpPr>
            <a:spLocks noGrp="1"/>
          </p:cNvSpPr>
          <p:nvPr>
            <p:ph type="body" sz="quarter" idx="13" hasCustomPrompt="1"/>
          </p:nvPr>
        </p:nvSpPr>
        <p:spPr>
          <a:xfrm>
            <a:off x="3101206" y="2329714"/>
            <a:ext cx="3165894" cy="1407511"/>
          </a:xfrm>
          <a:prstGeom prst="rect">
            <a:avLst/>
          </a:prstGeom>
        </p:spPr>
        <p:txBody>
          <a:bodyPr/>
          <a:lstStyle>
            <a:lvl1pPr marL="0" indent="0">
              <a:buNone/>
              <a:defRPr sz="12000" b="1" i="0" baseline="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98</a:t>
            </a:r>
          </a:p>
        </p:txBody>
      </p:sp>
      <p:sp>
        <p:nvSpPr>
          <p:cNvPr id="8" name="Espace réservé du texte 18">
            <a:extLst>
              <a:ext uri="{FF2B5EF4-FFF2-40B4-BE49-F238E27FC236}">
                <a16:creationId xmlns:a16="http://schemas.microsoft.com/office/drawing/2014/main" id="{4BDFC963-1913-229A-5781-B6D29C95E742}"/>
              </a:ext>
            </a:extLst>
          </p:cNvPr>
          <p:cNvSpPr>
            <a:spLocks noGrp="1"/>
          </p:cNvSpPr>
          <p:nvPr>
            <p:ph type="body" sz="quarter" idx="12" hasCustomPrompt="1"/>
          </p:nvPr>
        </p:nvSpPr>
        <p:spPr>
          <a:xfrm>
            <a:off x="5084103" y="3124882"/>
            <a:ext cx="5169506" cy="795169"/>
          </a:xfrm>
          <a:prstGeom prst="rect">
            <a:avLst/>
          </a:prstGeom>
        </p:spPr>
        <p:txBody>
          <a:bodyPr/>
          <a:lstStyle>
            <a:lvl1pPr marL="0" indent="0">
              <a:lnSpc>
                <a:spcPct val="100000"/>
              </a:lnSpc>
              <a:spcBef>
                <a:spcPts val="0"/>
              </a:spcBef>
              <a:buNone/>
              <a:defRPr sz="60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a:t>
            </a:r>
          </a:p>
        </p:txBody>
      </p:sp>
      <p:sp>
        <p:nvSpPr>
          <p:cNvPr id="9" name="Espace réservé du texte 18">
            <a:extLst>
              <a:ext uri="{FF2B5EF4-FFF2-40B4-BE49-F238E27FC236}">
                <a16:creationId xmlns:a16="http://schemas.microsoft.com/office/drawing/2014/main" id="{8CC7C8A7-B676-244F-4AB7-0D4D2E80B33A}"/>
              </a:ext>
            </a:extLst>
          </p:cNvPr>
          <p:cNvSpPr>
            <a:spLocks noGrp="1"/>
          </p:cNvSpPr>
          <p:nvPr>
            <p:ph type="body" sz="quarter" idx="14" hasCustomPrompt="1"/>
          </p:nvPr>
        </p:nvSpPr>
        <p:spPr>
          <a:xfrm>
            <a:off x="5084103" y="3920051"/>
            <a:ext cx="4254662" cy="508112"/>
          </a:xfrm>
          <a:prstGeom prst="rect">
            <a:avLst/>
          </a:prstGeom>
        </p:spPr>
        <p:txBody>
          <a:bodyPr/>
          <a:lstStyle>
            <a:lvl1pPr marL="0" indent="0">
              <a:lnSpc>
                <a:spcPct val="100000"/>
              </a:lnSpc>
              <a:spcBef>
                <a:spcPts val="0"/>
              </a:spcBef>
              <a:buNone/>
              <a:defRPr sz="2800" b="0" i="0">
                <a:solidFill>
                  <a:schemeClr val="accent6"/>
                </a:solidFill>
                <a:latin typeface="Sharp Grotesk Medium Italic 16" panose="020B0603050702030204" pitchFamily="34"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a:t>
            </a:r>
          </a:p>
        </p:txBody>
      </p:sp>
      <p:pic>
        <p:nvPicPr>
          <p:cNvPr id="10" name="Image 9">
            <a:extLst>
              <a:ext uri="{FF2B5EF4-FFF2-40B4-BE49-F238E27FC236}">
                <a16:creationId xmlns:a16="http://schemas.microsoft.com/office/drawing/2014/main" id="{D8497456-5434-2F0F-A224-20405F58DB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3785" y="476627"/>
            <a:ext cx="1299457" cy="856872"/>
          </a:xfrm>
          <a:prstGeom prst="rect">
            <a:avLst/>
          </a:prstGeom>
        </p:spPr>
      </p:pic>
    </p:spTree>
    <p:extLst>
      <p:ext uri="{BB962C8B-B14F-4D97-AF65-F5344CB8AC3E}">
        <p14:creationId xmlns:p14="http://schemas.microsoft.com/office/powerpoint/2010/main" val="82801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_blocs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F01BAE4-2710-F95F-6CBC-76B6DD0C98F0}"/>
              </a:ext>
            </a:extLst>
          </p:cNvPr>
          <p:cNvPicPr>
            <a:picLocks noChangeAspect="1"/>
          </p:cNvPicPr>
          <p:nvPr userDrawn="1"/>
        </p:nvPicPr>
        <p:blipFill>
          <a:blip r:embed="rId3">
            <a:extLst>
              <a:ext uri="{28A0092B-C50C-407E-A947-70E740481C1C}">
                <a14:useLocalDpi xmlns:a14="http://schemas.microsoft.com/office/drawing/2010/main" val="0"/>
              </a:ext>
            </a:extLst>
          </a:blip>
          <a:srcRect t="8991" b="8991"/>
          <a:stretch/>
        </p:blipFill>
        <p:spPr>
          <a:xfrm>
            <a:off x="1057470" y="2929843"/>
            <a:ext cx="5118438" cy="2505075"/>
          </a:xfrm>
          <a:prstGeom prst="rect">
            <a:avLst/>
          </a:prstGeom>
        </p:spPr>
      </p:pic>
      <p:pic>
        <p:nvPicPr>
          <p:cNvPr id="6" name="Image 5">
            <a:extLst>
              <a:ext uri="{FF2B5EF4-FFF2-40B4-BE49-F238E27FC236}">
                <a16:creationId xmlns:a16="http://schemas.microsoft.com/office/drawing/2014/main" id="{86767F9E-B57F-0462-5F31-474869D11442}"/>
              </a:ext>
            </a:extLst>
          </p:cNvPr>
          <p:cNvPicPr>
            <a:picLocks noChangeAspect="1"/>
          </p:cNvPicPr>
          <p:nvPr userDrawn="1"/>
        </p:nvPicPr>
        <p:blipFill>
          <a:blip r:embed="rId4">
            <a:extLst>
              <a:ext uri="{28A0092B-C50C-407E-A947-70E740481C1C}">
                <a14:useLocalDpi xmlns:a14="http://schemas.microsoft.com/office/drawing/2010/main" val="0"/>
              </a:ext>
            </a:extLst>
          </a:blip>
          <a:srcRect t="9032" b="9032"/>
          <a:stretch/>
        </p:blipFill>
        <p:spPr>
          <a:xfrm>
            <a:off x="5929700" y="2929842"/>
            <a:ext cx="5213782" cy="2505076"/>
          </a:xfrm>
          <a:prstGeom prst="rect">
            <a:avLst/>
          </a:prstGeom>
        </p:spPr>
      </p:pic>
      <p:sp>
        <p:nvSpPr>
          <p:cNvPr id="7" name="Titre 7">
            <a:extLst>
              <a:ext uri="{FF2B5EF4-FFF2-40B4-BE49-F238E27FC236}">
                <a16:creationId xmlns:a16="http://schemas.microsoft.com/office/drawing/2014/main" id="{52A6C015-0359-4104-9C4A-0E92FE1D82C4}"/>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sp>
        <p:nvSpPr>
          <p:cNvPr id="9" name="Espace réservé du texte 11">
            <a:extLst>
              <a:ext uri="{FF2B5EF4-FFF2-40B4-BE49-F238E27FC236}">
                <a16:creationId xmlns:a16="http://schemas.microsoft.com/office/drawing/2014/main" id="{D37C31A5-753A-3777-D970-EF4F261BF02B}"/>
              </a:ext>
            </a:extLst>
          </p:cNvPr>
          <p:cNvSpPr>
            <a:spLocks noGrp="1"/>
          </p:cNvSpPr>
          <p:nvPr>
            <p:ph type="body" sz="quarter" idx="10" hasCustomPrompt="1"/>
          </p:nvPr>
        </p:nvSpPr>
        <p:spPr>
          <a:xfrm>
            <a:off x="6906540" y="3605213"/>
            <a:ext cx="3260102" cy="1457326"/>
          </a:xfrm>
          <a:prstGeom prst="rect">
            <a:avLst/>
          </a:prstGeom>
        </p:spPr>
        <p:txBody>
          <a:bodyPr/>
          <a:lstStyle>
            <a:lvl1pPr marL="0" indent="0" algn="ctr">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endParaRPr lang="fr-FR"/>
          </a:p>
        </p:txBody>
      </p:sp>
      <p:sp>
        <p:nvSpPr>
          <p:cNvPr id="10" name="Espace réservé du texte 11">
            <a:extLst>
              <a:ext uri="{FF2B5EF4-FFF2-40B4-BE49-F238E27FC236}">
                <a16:creationId xmlns:a16="http://schemas.microsoft.com/office/drawing/2014/main" id="{CFBA615C-FB53-574E-9E2E-A32F85D99E28}"/>
              </a:ext>
            </a:extLst>
          </p:cNvPr>
          <p:cNvSpPr>
            <a:spLocks noGrp="1"/>
          </p:cNvSpPr>
          <p:nvPr>
            <p:ph type="body" sz="quarter" idx="11" hasCustomPrompt="1"/>
          </p:nvPr>
        </p:nvSpPr>
        <p:spPr>
          <a:xfrm>
            <a:off x="1988174" y="3605213"/>
            <a:ext cx="3260102" cy="1457326"/>
          </a:xfrm>
          <a:prstGeom prst="rect">
            <a:avLst/>
          </a:prstGeom>
        </p:spPr>
        <p:txBody>
          <a:bodyPr/>
          <a:lstStyle>
            <a:lvl1pPr marL="0" indent="0" algn="ctr">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endParaRPr lang="fr-FR"/>
          </a:p>
        </p:txBody>
      </p:sp>
      <p:sp>
        <p:nvSpPr>
          <p:cNvPr id="11" name="Espace réservé du texte 11">
            <a:extLst>
              <a:ext uri="{FF2B5EF4-FFF2-40B4-BE49-F238E27FC236}">
                <a16:creationId xmlns:a16="http://schemas.microsoft.com/office/drawing/2014/main" id="{A6830922-30E4-A3A1-C092-E166D4584E45}"/>
              </a:ext>
            </a:extLst>
          </p:cNvPr>
          <p:cNvSpPr>
            <a:spLocks noGrp="1"/>
          </p:cNvSpPr>
          <p:nvPr>
            <p:ph type="body" sz="quarter" idx="12" hasCustomPrompt="1"/>
          </p:nvPr>
        </p:nvSpPr>
        <p:spPr>
          <a:xfrm>
            <a:off x="770636" y="1685020"/>
            <a:ext cx="10318128" cy="990600"/>
          </a:xfrm>
          <a:prstGeom prst="rect">
            <a:avLst/>
          </a:prstGeom>
        </p:spPr>
        <p:txBody>
          <a:bodyPr/>
          <a:lstStyle>
            <a:lvl1pPr marL="0" indent="0">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a:t>
            </a:r>
          </a:p>
        </p:txBody>
      </p:sp>
      <p:sp>
        <p:nvSpPr>
          <p:cNvPr id="12" name="Espace réservé du texte 18">
            <a:extLst>
              <a:ext uri="{FF2B5EF4-FFF2-40B4-BE49-F238E27FC236}">
                <a16:creationId xmlns:a16="http://schemas.microsoft.com/office/drawing/2014/main" id="{0626F7A1-9937-EE93-DCFE-F2AC4436EB71}"/>
              </a:ext>
            </a:extLst>
          </p:cNvPr>
          <p:cNvSpPr>
            <a:spLocks noGrp="1"/>
          </p:cNvSpPr>
          <p:nvPr>
            <p:ph type="body" sz="quarter" idx="13" hasCustomPrompt="1"/>
          </p:nvPr>
        </p:nvSpPr>
        <p:spPr>
          <a:xfrm>
            <a:off x="1986638" y="3184525"/>
            <a:ext cx="3260102" cy="488950"/>
          </a:xfrm>
          <a:prstGeom prst="rect">
            <a:avLst/>
          </a:prstGeom>
        </p:spPr>
        <p:txBody>
          <a:bodyPr/>
          <a:lstStyle>
            <a:lvl1pPr marL="0" indent="0" algn="ctr">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13" name="Espace réservé du texte 18">
            <a:extLst>
              <a:ext uri="{FF2B5EF4-FFF2-40B4-BE49-F238E27FC236}">
                <a16:creationId xmlns:a16="http://schemas.microsoft.com/office/drawing/2014/main" id="{24AC5B7C-0A01-502B-351D-4CB20A6BD121}"/>
              </a:ext>
            </a:extLst>
          </p:cNvPr>
          <p:cNvSpPr>
            <a:spLocks noGrp="1"/>
          </p:cNvSpPr>
          <p:nvPr>
            <p:ph type="body" sz="quarter" idx="14" hasCustomPrompt="1"/>
          </p:nvPr>
        </p:nvSpPr>
        <p:spPr>
          <a:xfrm>
            <a:off x="6906540" y="3184525"/>
            <a:ext cx="3260102" cy="488950"/>
          </a:xfrm>
          <a:prstGeom prst="rect">
            <a:avLst/>
          </a:prstGeom>
        </p:spPr>
        <p:txBody>
          <a:bodyPr/>
          <a:lstStyle>
            <a:lvl1pPr marL="0" indent="0" algn="ctr">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pic>
        <p:nvPicPr>
          <p:cNvPr id="14" name="Image 13">
            <a:extLst>
              <a:ext uri="{FF2B5EF4-FFF2-40B4-BE49-F238E27FC236}">
                <a16:creationId xmlns:a16="http://schemas.microsoft.com/office/drawing/2014/main" id="{C8A4041F-FA66-5AB6-E9F4-16532130F9B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pic>
        <p:nvPicPr>
          <p:cNvPr id="15" name="Image 14">
            <a:extLst>
              <a:ext uri="{FF2B5EF4-FFF2-40B4-BE49-F238E27FC236}">
                <a16:creationId xmlns:a16="http://schemas.microsoft.com/office/drawing/2014/main" id="{CD8F85D0-0625-83AE-D2A6-678F6295AB6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9963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_blocs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A5C14819-CA3B-8F87-C568-8C79C7BE0BC3}"/>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5" name="Image 4">
            <a:extLst>
              <a:ext uri="{FF2B5EF4-FFF2-40B4-BE49-F238E27FC236}">
                <a16:creationId xmlns:a16="http://schemas.microsoft.com/office/drawing/2014/main" id="{EF41A0DB-B6C0-EF8E-8B57-1A68B83E3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pic>
        <p:nvPicPr>
          <p:cNvPr id="12" name="Image 11">
            <a:extLst>
              <a:ext uri="{FF2B5EF4-FFF2-40B4-BE49-F238E27FC236}">
                <a16:creationId xmlns:a16="http://schemas.microsoft.com/office/drawing/2014/main" id="{27CD5B02-0B23-966C-1D0C-C93B6CF3B1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flipV="1">
            <a:off x="485775" y="2171257"/>
            <a:ext cx="5248239" cy="576532"/>
          </a:xfrm>
          <a:prstGeom prst="rect">
            <a:avLst/>
          </a:prstGeom>
        </p:spPr>
      </p:pic>
      <p:pic>
        <p:nvPicPr>
          <p:cNvPr id="16" name="Image 15">
            <a:extLst>
              <a:ext uri="{FF2B5EF4-FFF2-40B4-BE49-F238E27FC236}">
                <a16:creationId xmlns:a16="http://schemas.microsoft.com/office/drawing/2014/main" id="{A38149E7-8124-43D1-E2CF-7CE22B9F1D7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flipV="1">
            <a:off x="6009035" y="2211707"/>
            <a:ext cx="5248239" cy="495631"/>
          </a:xfrm>
          <a:prstGeom prst="rect">
            <a:avLst/>
          </a:prstGeom>
        </p:spPr>
      </p:pic>
      <p:sp>
        <p:nvSpPr>
          <p:cNvPr id="2" name="Espace réservé du texte 18">
            <a:extLst>
              <a:ext uri="{FF2B5EF4-FFF2-40B4-BE49-F238E27FC236}">
                <a16:creationId xmlns:a16="http://schemas.microsoft.com/office/drawing/2014/main" id="{3011746A-2415-03AB-2CFC-6D0DCAB4A571}"/>
              </a:ext>
            </a:extLst>
          </p:cNvPr>
          <p:cNvSpPr>
            <a:spLocks noGrp="1"/>
          </p:cNvSpPr>
          <p:nvPr>
            <p:ph type="body" sz="quarter" idx="13" hasCustomPrompt="1"/>
          </p:nvPr>
        </p:nvSpPr>
        <p:spPr>
          <a:xfrm>
            <a:off x="1479843" y="1913034"/>
            <a:ext cx="3260102" cy="492125"/>
          </a:xfrm>
          <a:prstGeom prst="rect">
            <a:avLst/>
          </a:prstGeom>
        </p:spPr>
        <p:txBody>
          <a:bodyPr/>
          <a:lstStyle>
            <a:lvl1pPr marL="0" indent="0" algn="ctr">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6" name="Espace réservé du texte 18">
            <a:extLst>
              <a:ext uri="{FF2B5EF4-FFF2-40B4-BE49-F238E27FC236}">
                <a16:creationId xmlns:a16="http://schemas.microsoft.com/office/drawing/2014/main" id="{CC14C1C9-1166-41F7-985A-F0F2E0F51F40}"/>
              </a:ext>
            </a:extLst>
          </p:cNvPr>
          <p:cNvSpPr>
            <a:spLocks noGrp="1" noRot="1" noMove="1" noResize="1" noEditPoints="1" noAdjustHandles="1" noChangeArrowheads="1" noChangeShapeType="1"/>
          </p:cNvSpPr>
          <p:nvPr>
            <p:ph type="body" sz="quarter" idx="14" hasCustomPrompt="1"/>
          </p:nvPr>
        </p:nvSpPr>
        <p:spPr>
          <a:xfrm>
            <a:off x="7003103" y="1916210"/>
            <a:ext cx="3260102" cy="488950"/>
          </a:xfrm>
          <a:prstGeom prst="rect">
            <a:avLst/>
          </a:prstGeom>
        </p:spPr>
        <p:txBody>
          <a:bodyPr/>
          <a:lstStyle>
            <a:lvl1pPr marL="0" indent="0" algn="ctr">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7" name="Espace réservé du texte 11">
            <a:extLst>
              <a:ext uri="{FF2B5EF4-FFF2-40B4-BE49-F238E27FC236}">
                <a16:creationId xmlns:a16="http://schemas.microsoft.com/office/drawing/2014/main" id="{00991EC9-D1E8-79DA-AD73-08D538592997}"/>
              </a:ext>
            </a:extLst>
          </p:cNvPr>
          <p:cNvSpPr>
            <a:spLocks noGrp="1"/>
          </p:cNvSpPr>
          <p:nvPr>
            <p:ph type="body" sz="quarter" idx="10" hasCustomPrompt="1"/>
          </p:nvPr>
        </p:nvSpPr>
        <p:spPr>
          <a:xfrm>
            <a:off x="1103605" y="2782545"/>
            <a:ext cx="4012577" cy="3375104"/>
          </a:xfrm>
          <a:prstGeom prst="rect">
            <a:avLst/>
          </a:prstGeom>
        </p:spPr>
        <p:txBody>
          <a:bodyPr/>
          <a:lstStyle>
            <a:lvl1pPr marL="0" indent="0" algn="ctr">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8" name="Espace réservé du texte 11">
            <a:extLst>
              <a:ext uri="{FF2B5EF4-FFF2-40B4-BE49-F238E27FC236}">
                <a16:creationId xmlns:a16="http://schemas.microsoft.com/office/drawing/2014/main" id="{CC645A1F-6220-C10E-C746-BB6E91C6164B}"/>
              </a:ext>
            </a:extLst>
          </p:cNvPr>
          <p:cNvSpPr>
            <a:spLocks noGrp="1"/>
          </p:cNvSpPr>
          <p:nvPr>
            <p:ph type="body" sz="quarter" idx="15" hasCustomPrompt="1"/>
          </p:nvPr>
        </p:nvSpPr>
        <p:spPr>
          <a:xfrm>
            <a:off x="6626865" y="2782545"/>
            <a:ext cx="4012577" cy="3375104"/>
          </a:xfrm>
          <a:prstGeom prst="rect">
            <a:avLst/>
          </a:prstGeom>
        </p:spPr>
        <p:txBody>
          <a:bodyPr/>
          <a:lstStyle>
            <a:lvl1pPr marL="0" indent="0" algn="ctr">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pic>
        <p:nvPicPr>
          <p:cNvPr id="9" name="Image 8">
            <a:extLst>
              <a:ext uri="{FF2B5EF4-FFF2-40B4-BE49-F238E27FC236}">
                <a16:creationId xmlns:a16="http://schemas.microsoft.com/office/drawing/2014/main" id="{23711424-0483-637B-A0CC-0749FF325DE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459231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1242ACDC-F38A-B8BF-68AD-DD67FB8197B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327569" y="2057423"/>
            <a:ext cx="1343025" cy="489274"/>
          </a:xfrm>
          <a:prstGeom prst="rect">
            <a:avLst/>
          </a:prstGeom>
        </p:spPr>
      </p:pic>
      <p:pic>
        <p:nvPicPr>
          <p:cNvPr id="13" name="Image 12">
            <a:extLst>
              <a:ext uri="{FF2B5EF4-FFF2-40B4-BE49-F238E27FC236}">
                <a16:creationId xmlns:a16="http://schemas.microsoft.com/office/drawing/2014/main" id="{378FF469-E3A8-E76B-F922-04EB91567AB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5400000" flipV="1">
            <a:off x="1801653" y="2779947"/>
            <a:ext cx="899416" cy="482504"/>
          </a:xfrm>
          <a:prstGeom prst="rect">
            <a:avLst/>
          </a:prstGeom>
        </p:spPr>
      </p:pic>
      <p:cxnSp>
        <p:nvCxnSpPr>
          <p:cNvPr id="16" name="Connecteur droit 15">
            <a:extLst>
              <a:ext uri="{FF2B5EF4-FFF2-40B4-BE49-F238E27FC236}">
                <a16:creationId xmlns:a16="http://schemas.microsoft.com/office/drawing/2014/main" id="{86B94676-5BD6-43D1-4742-F8A3E3913D76}"/>
              </a:ext>
            </a:extLst>
          </p:cNvPr>
          <p:cNvCxnSpPr>
            <a:cxnSpLocks/>
          </p:cNvCxnSpPr>
          <p:nvPr userDrawn="1"/>
        </p:nvCxnSpPr>
        <p:spPr>
          <a:xfrm>
            <a:off x="3919682" y="1684435"/>
            <a:ext cx="16901" cy="40788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onnecteur droit 16">
            <a:extLst>
              <a:ext uri="{FF2B5EF4-FFF2-40B4-BE49-F238E27FC236}">
                <a16:creationId xmlns:a16="http://schemas.microsoft.com/office/drawing/2014/main" id="{B4C4B8F4-50B9-D692-DF66-18366F49E7D7}"/>
              </a:ext>
            </a:extLst>
          </p:cNvPr>
          <p:cNvCxnSpPr>
            <a:cxnSpLocks/>
          </p:cNvCxnSpPr>
          <p:nvPr userDrawn="1"/>
        </p:nvCxnSpPr>
        <p:spPr>
          <a:xfrm>
            <a:off x="5654799" y="1684434"/>
            <a:ext cx="16901" cy="40788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Connecteur droit 17">
            <a:extLst>
              <a:ext uri="{FF2B5EF4-FFF2-40B4-BE49-F238E27FC236}">
                <a16:creationId xmlns:a16="http://schemas.microsoft.com/office/drawing/2014/main" id="{85A2BF48-D01E-2E8B-84B4-9448DB6511AD}"/>
              </a:ext>
            </a:extLst>
          </p:cNvPr>
          <p:cNvCxnSpPr>
            <a:cxnSpLocks/>
          </p:cNvCxnSpPr>
          <p:nvPr userDrawn="1"/>
        </p:nvCxnSpPr>
        <p:spPr>
          <a:xfrm>
            <a:off x="7391397" y="1684433"/>
            <a:ext cx="16901" cy="40788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337E55AA-5D2D-2D65-8B59-E01E477A8C36}"/>
              </a:ext>
            </a:extLst>
          </p:cNvPr>
          <p:cNvCxnSpPr>
            <a:cxnSpLocks/>
          </p:cNvCxnSpPr>
          <p:nvPr userDrawn="1"/>
        </p:nvCxnSpPr>
        <p:spPr>
          <a:xfrm>
            <a:off x="9117772" y="1684432"/>
            <a:ext cx="16901" cy="407884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Connecteur droit 19">
            <a:extLst>
              <a:ext uri="{FF2B5EF4-FFF2-40B4-BE49-F238E27FC236}">
                <a16:creationId xmlns:a16="http://schemas.microsoft.com/office/drawing/2014/main" id="{11B12516-0836-27C8-5E90-C80D3A73CBA6}"/>
              </a:ext>
            </a:extLst>
          </p:cNvPr>
          <p:cNvCxnSpPr>
            <a:cxnSpLocks/>
          </p:cNvCxnSpPr>
          <p:nvPr userDrawn="1"/>
        </p:nvCxnSpPr>
        <p:spPr>
          <a:xfrm>
            <a:off x="854807" y="3593714"/>
            <a:ext cx="100086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Connecteur droit 20">
            <a:extLst>
              <a:ext uri="{FF2B5EF4-FFF2-40B4-BE49-F238E27FC236}">
                <a16:creationId xmlns:a16="http://schemas.microsoft.com/office/drawing/2014/main" id="{8F976163-1B31-EE16-6D22-6F74A6C38116}"/>
              </a:ext>
            </a:extLst>
          </p:cNvPr>
          <p:cNvCxnSpPr>
            <a:cxnSpLocks/>
          </p:cNvCxnSpPr>
          <p:nvPr userDrawn="1"/>
        </p:nvCxnSpPr>
        <p:spPr>
          <a:xfrm>
            <a:off x="854806" y="4790894"/>
            <a:ext cx="100086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2" name="Titre 7">
            <a:extLst>
              <a:ext uri="{FF2B5EF4-FFF2-40B4-BE49-F238E27FC236}">
                <a16:creationId xmlns:a16="http://schemas.microsoft.com/office/drawing/2014/main" id="{7A7CFD8F-69BF-A288-CC53-74CC7EAAFF59}"/>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sp>
        <p:nvSpPr>
          <p:cNvPr id="24" name="Espace réservé du texte 18">
            <a:extLst>
              <a:ext uri="{FF2B5EF4-FFF2-40B4-BE49-F238E27FC236}">
                <a16:creationId xmlns:a16="http://schemas.microsoft.com/office/drawing/2014/main" id="{B271762C-103C-B429-D6C1-3B4C58EC7764}"/>
              </a:ext>
            </a:extLst>
          </p:cNvPr>
          <p:cNvSpPr>
            <a:spLocks noGrp="1"/>
          </p:cNvSpPr>
          <p:nvPr>
            <p:ph type="body" sz="quarter" idx="12" hasCustomPrompt="1"/>
          </p:nvPr>
        </p:nvSpPr>
        <p:spPr>
          <a:xfrm>
            <a:off x="2457103" y="166831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25" name="Espace réservé du texte 18">
            <a:extLst>
              <a:ext uri="{FF2B5EF4-FFF2-40B4-BE49-F238E27FC236}">
                <a16:creationId xmlns:a16="http://schemas.microsoft.com/office/drawing/2014/main" id="{670AC5AD-1A19-0AE2-D1DC-061574F10713}"/>
              </a:ext>
            </a:extLst>
          </p:cNvPr>
          <p:cNvSpPr>
            <a:spLocks noGrp="1"/>
          </p:cNvSpPr>
          <p:nvPr>
            <p:ph type="body" sz="quarter" idx="13" hasCustomPrompt="1"/>
          </p:nvPr>
        </p:nvSpPr>
        <p:spPr>
          <a:xfrm>
            <a:off x="4191929" y="164593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26" name="Espace réservé du texte 18">
            <a:extLst>
              <a:ext uri="{FF2B5EF4-FFF2-40B4-BE49-F238E27FC236}">
                <a16:creationId xmlns:a16="http://schemas.microsoft.com/office/drawing/2014/main" id="{EAB3DB69-71C4-29CE-5268-21547C9A930B}"/>
              </a:ext>
            </a:extLst>
          </p:cNvPr>
          <p:cNvSpPr>
            <a:spLocks noGrp="1"/>
          </p:cNvSpPr>
          <p:nvPr>
            <p:ph type="body" sz="quarter" idx="14" hasCustomPrompt="1"/>
          </p:nvPr>
        </p:nvSpPr>
        <p:spPr>
          <a:xfrm>
            <a:off x="5940553" y="164593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27" name="Espace réservé du texte 18">
            <a:extLst>
              <a:ext uri="{FF2B5EF4-FFF2-40B4-BE49-F238E27FC236}">
                <a16:creationId xmlns:a16="http://schemas.microsoft.com/office/drawing/2014/main" id="{0073890A-9AE8-8B69-13AC-66A1BB509889}"/>
              </a:ext>
            </a:extLst>
          </p:cNvPr>
          <p:cNvSpPr>
            <a:spLocks noGrp="1"/>
          </p:cNvSpPr>
          <p:nvPr>
            <p:ph type="body" sz="quarter" idx="15" hasCustomPrompt="1"/>
          </p:nvPr>
        </p:nvSpPr>
        <p:spPr>
          <a:xfrm>
            <a:off x="7650027" y="164593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28" name="Espace réservé du texte 18">
            <a:extLst>
              <a:ext uri="{FF2B5EF4-FFF2-40B4-BE49-F238E27FC236}">
                <a16:creationId xmlns:a16="http://schemas.microsoft.com/office/drawing/2014/main" id="{5CC494B6-9F58-F997-1C5E-1AEE6E5204AA}"/>
              </a:ext>
            </a:extLst>
          </p:cNvPr>
          <p:cNvSpPr>
            <a:spLocks noGrp="1"/>
          </p:cNvSpPr>
          <p:nvPr>
            <p:ph type="body" sz="quarter" idx="16" hasCustomPrompt="1"/>
          </p:nvPr>
        </p:nvSpPr>
        <p:spPr>
          <a:xfrm>
            <a:off x="9381690" y="164593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29" name="Espace réservé du texte 18">
            <a:extLst>
              <a:ext uri="{FF2B5EF4-FFF2-40B4-BE49-F238E27FC236}">
                <a16:creationId xmlns:a16="http://schemas.microsoft.com/office/drawing/2014/main" id="{B8D94987-85DF-2CA0-969F-F7B436138CAF}"/>
              </a:ext>
            </a:extLst>
          </p:cNvPr>
          <p:cNvSpPr>
            <a:spLocks noGrp="1"/>
          </p:cNvSpPr>
          <p:nvPr>
            <p:ph type="body" sz="quarter" idx="17" hasCustomPrompt="1"/>
          </p:nvPr>
        </p:nvSpPr>
        <p:spPr>
          <a:xfrm>
            <a:off x="825824" y="2703302"/>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30" name="Espace réservé du texte 18">
            <a:extLst>
              <a:ext uri="{FF2B5EF4-FFF2-40B4-BE49-F238E27FC236}">
                <a16:creationId xmlns:a16="http://schemas.microsoft.com/office/drawing/2014/main" id="{3532D0A8-CC5A-E602-2AA5-8B2D829F12C1}"/>
              </a:ext>
            </a:extLst>
          </p:cNvPr>
          <p:cNvSpPr>
            <a:spLocks noGrp="1"/>
          </p:cNvSpPr>
          <p:nvPr>
            <p:ph type="body" sz="quarter" idx="18" hasCustomPrompt="1"/>
          </p:nvPr>
        </p:nvSpPr>
        <p:spPr>
          <a:xfrm>
            <a:off x="825824" y="3894270"/>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31" name="Espace réservé du texte 18">
            <a:extLst>
              <a:ext uri="{FF2B5EF4-FFF2-40B4-BE49-F238E27FC236}">
                <a16:creationId xmlns:a16="http://schemas.microsoft.com/office/drawing/2014/main" id="{11D15A0F-E89E-AD73-AB3B-DAF29FE2B0C9}"/>
              </a:ext>
            </a:extLst>
          </p:cNvPr>
          <p:cNvSpPr>
            <a:spLocks noGrp="1"/>
          </p:cNvSpPr>
          <p:nvPr>
            <p:ph type="body" sz="quarter" idx="19" hasCustomPrompt="1"/>
          </p:nvPr>
        </p:nvSpPr>
        <p:spPr>
          <a:xfrm>
            <a:off x="825824" y="5125247"/>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pic>
        <p:nvPicPr>
          <p:cNvPr id="32" name="Image 31">
            <a:extLst>
              <a:ext uri="{FF2B5EF4-FFF2-40B4-BE49-F238E27FC236}">
                <a16:creationId xmlns:a16="http://schemas.microsoft.com/office/drawing/2014/main" id="{0709C551-7BDA-1A9B-2121-F056FC96718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pic>
        <p:nvPicPr>
          <p:cNvPr id="33" name="Image 32">
            <a:extLst>
              <a:ext uri="{FF2B5EF4-FFF2-40B4-BE49-F238E27FC236}">
                <a16:creationId xmlns:a16="http://schemas.microsoft.com/office/drawing/2014/main" id="{116890CE-3B32-D200-7D38-98F6923089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38324" y="2070727"/>
            <a:ext cx="1343025" cy="489274"/>
          </a:xfrm>
          <a:prstGeom prst="rect">
            <a:avLst/>
          </a:prstGeom>
        </p:spPr>
      </p:pic>
      <p:pic>
        <p:nvPicPr>
          <p:cNvPr id="34" name="Image 33">
            <a:extLst>
              <a:ext uri="{FF2B5EF4-FFF2-40B4-BE49-F238E27FC236}">
                <a16:creationId xmlns:a16="http://schemas.microsoft.com/office/drawing/2014/main" id="{1709F66B-5FB8-55F1-0AEF-F0CD48EF91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872162" y="2070727"/>
            <a:ext cx="1343025" cy="489274"/>
          </a:xfrm>
          <a:prstGeom prst="rect">
            <a:avLst/>
          </a:prstGeom>
        </p:spPr>
      </p:pic>
      <p:pic>
        <p:nvPicPr>
          <p:cNvPr id="35" name="Image 34">
            <a:extLst>
              <a:ext uri="{FF2B5EF4-FFF2-40B4-BE49-F238E27FC236}">
                <a16:creationId xmlns:a16="http://schemas.microsoft.com/office/drawing/2014/main" id="{14F08D2A-45C1-8C9F-3368-D3E3284924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2688" y="2070727"/>
            <a:ext cx="1343025" cy="489274"/>
          </a:xfrm>
          <a:prstGeom prst="rect">
            <a:avLst/>
          </a:prstGeom>
        </p:spPr>
      </p:pic>
      <p:pic>
        <p:nvPicPr>
          <p:cNvPr id="36" name="Image 35">
            <a:extLst>
              <a:ext uri="{FF2B5EF4-FFF2-40B4-BE49-F238E27FC236}">
                <a16:creationId xmlns:a16="http://schemas.microsoft.com/office/drawing/2014/main" id="{F90B9BF7-2209-6FBD-2F50-E684F9D152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427571" y="2069452"/>
            <a:ext cx="1343025" cy="489274"/>
          </a:xfrm>
          <a:prstGeom prst="rect">
            <a:avLst/>
          </a:prstGeom>
        </p:spPr>
      </p:pic>
      <p:pic>
        <p:nvPicPr>
          <p:cNvPr id="37" name="Image 36">
            <a:extLst>
              <a:ext uri="{FF2B5EF4-FFF2-40B4-BE49-F238E27FC236}">
                <a16:creationId xmlns:a16="http://schemas.microsoft.com/office/drawing/2014/main" id="{9D43D0B4-9D36-035B-4CC5-3F3BCFB669D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5400000" flipV="1">
            <a:off x="1801653" y="3971682"/>
            <a:ext cx="899416" cy="482504"/>
          </a:xfrm>
          <a:prstGeom prst="rect">
            <a:avLst/>
          </a:prstGeom>
        </p:spPr>
      </p:pic>
      <p:pic>
        <p:nvPicPr>
          <p:cNvPr id="38" name="Image 37">
            <a:extLst>
              <a:ext uri="{FF2B5EF4-FFF2-40B4-BE49-F238E27FC236}">
                <a16:creationId xmlns:a16="http://schemas.microsoft.com/office/drawing/2014/main" id="{BCCC49B4-EFD8-F328-96F1-10223ECB451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rot="5400000" flipV="1">
            <a:off x="1801653" y="5212184"/>
            <a:ext cx="899416" cy="482504"/>
          </a:xfrm>
          <a:prstGeom prst="rect">
            <a:avLst/>
          </a:prstGeom>
        </p:spPr>
      </p:pic>
      <p:pic>
        <p:nvPicPr>
          <p:cNvPr id="39" name="Image 38">
            <a:extLst>
              <a:ext uri="{FF2B5EF4-FFF2-40B4-BE49-F238E27FC236}">
                <a16:creationId xmlns:a16="http://schemas.microsoft.com/office/drawing/2014/main" id="{8B89C33B-37F7-2F04-4D0C-4CB10A0B409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509340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oad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A5C14819-CA3B-8F87-C568-8C79C7BE0BC3}"/>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5" name="Image 4">
            <a:extLst>
              <a:ext uri="{FF2B5EF4-FFF2-40B4-BE49-F238E27FC236}">
                <a16:creationId xmlns:a16="http://schemas.microsoft.com/office/drawing/2014/main" id="{EF41A0DB-B6C0-EF8E-8B57-1A68B83E3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pic>
        <p:nvPicPr>
          <p:cNvPr id="12" name="Image 11">
            <a:extLst>
              <a:ext uri="{FF2B5EF4-FFF2-40B4-BE49-F238E27FC236}">
                <a16:creationId xmlns:a16="http://schemas.microsoft.com/office/drawing/2014/main" id="{27CD5B02-0B23-966C-1D0C-C93B6CF3B11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flipV="1">
            <a:off x="571500" y="3405910"/>
            <a:ext cx="5248239" cy="691481"/>
          </a:xfrm>
          <a:prstGeom prst="rect">
            <a:avLst/>
          </a:prstGeom>
        </p:spPr>
      </p:pic>
      <p:pic>
        <p:nvPicPr>
          <p:cNvPr id="16" name="Image 15">
            <a:extLst>
              <a:ext uri="{FF2B5EF4-FFF2-40B4-BE49-F238E27FC236}">
                <a16:creationId xmlns:a16="http://schemas.microsoft.com/office/drawing/2014/main" id="{A38149E7-8124-43D1-E2CF-7CE22B9F1D7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flipV="1">
            <a:off x="2371300" y="3503835"/>
            <a:ext cx="5248239" cy="495631"/>
          </a:xfrm>
          <a:prstGeom prst="rect">
            <a:avLst/>
          </a:prstGeom>
        </p:spPr>
      </p:pic>
      <p:pic>
        <p:nvPicPr>
          <p:cNvPr id="18" name="Image 17">
            <a:extLst>
              <a:ext uri="{FF2B5EF4-FFF2-40B4-BE49-F238E27FC236}">
                <a16:creationId xmlns:a16="http://schemas.microsoft.com/office/drawing/2014/main" id="{87AF0C1F-5426-C9E1-89B7-2330019FE2B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V="1">
            <a:off x="4171100" y="3452101"/>
            <a:ext cx="5248239" cy="599099"/>
          </a:xfrm>
          <a:prstGeom prst="rect">
            <a:avLst/>
          </a:prstGeom>
        </p:spPr>
      </p:pic>
      <p:pic>
        <p:nvPicPr>
          <p:cNvPr id="14" name="Image 13">
            <a:extLst>
              <a:ext uri="{FF2B5EF4-FFF2-40B4-BE49-F238E27FC236}">
                <a16:creationId xmlns:a16="http://schemas.microsoft.com/office/drawing/2014/main" id="{8BE184C4-2F44-30E8-084C-48E65258E3B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flipV="1">
            <a:off x="5970899" y="3463385"/>
            <a:ext cx="5248239" cy="576532"/>
          </a:xfrm>
          <a:prstGeom prst="rect">
            <a:avLst/>
          </a:prstGeom>
        </p:spPr>
      </p:pic>
      <p:pic>
        <p:nvPicPr>
          <p:cNvPr id="20" name="Image 19" descr="Une image contenant cercle, Caractère coloré, art&#10;&#10;Le contenu généré par l’IA peut être incorrect.">
            <a:extLst>
              <a:ext uri="{FF2B5EF4-FFF2-40B4-BE49-F238E27FC236}">
                <a16:creationId xmlns:a16="http://schemas.microsoft.com/office/drawing/2014/main" id="{F8BB34FB-8A43-700E-F095-0093DF280B2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0340" y="1609725"/>
            <a:ext cx="1446899" cy="2266950"/>
          </a:xfrm>
          <a:prstGeom prst="rect">
            <a:avLst/>
          </a:prstGeom>
        </p:spPr>
      </p:pic>
      <p:pic>
        <p:nvPicPr>
          <p:cNvPr id="22" name="Image 21" descr="Une image contenant cercle, Caractère coloré, Graphique, art&#10;&#10;Le contenu généré par l’IA peut être incorrect.">
            <a:extLst>
              <a:ext uri="{FF2B5EF4-FFF2-40B4-BE49-F238E27FC236}">
                <a16:creationId xmlns:a16="http://schemas.microsoft.com/office/drawing/2014/main" id="{3EA27FDB-072A-3477-6199-96587D77867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a:off x="2171947" y="3767894"/>
            <a:ext cx="2047343" cy="2768750"/>
          </a:xfrm>
          <a:prstGeom prst="rect">
            <a:avLst/>
          </a:prstGeom>
        </p:spPr>
      </p:pic>
      <p:pic>
        <p:nvPicPr>
          <p:cNvPr id="24" name="Image 23" descr="Une image contenant cercle, art, spirale&#10;&#10;Le contenu généré par l’IA peut être incorrect.">
            <a:extLst>
              <a:ext uri="{FF2B5EF4-FFF2-40B4-BE49-F238E27FC236}">
                <a16:creationId xmlns:a16="http://schemas.microsoft.com/office/drawing/2014/main" id="{500D08AC-B5EC-3D66-AB03-5654477A685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761571" y="2196209"/>
            <a:ext cx="942648" cy="1680466"/>
          </a:xfrm>
          <a:prstGeom prst="rect">
            <a:avLst/>
          </a:prstGeom>
        </p:spPr>
      </p:pic>
      <p:pic>
        <p:nvPicPr>
          <p:cNvPr id="26" name="Image 25" descr="Une image contenant cercle, Caractère coloré, capture d’écran, art&#10;&#10;Le contenu généré par l’IA peut être incorrect.">
            <a:extLst>
              <a:ext uri="{FF2B5EF4-FFF2-40B4-BE49-F238E27FC236}">
                <a16:creationId xmlns:a16="http://schemas.microsoft.com/office/drawing/2014/main" id="{A27F1EE8-FF3C-A6FD-5960-DE2AC1A0CD57}"/>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262285" y="1499497"/>
            <a:ext cx="1632489" cy="2297002"/>
          </a:xfrm>
          <a:prstGeom prst="rect">
            <a:avLst/>
          </a:prstGeom>
        </p:spPr>
      </p:pic>
      <p:pic>
        <p:nvPicPr>
          <p:cNvPr id="27" name="Image 26" descr="Une image contenant cercle, Caractère coloré, capture d’écran, art&#10;&#10;Le contenu généré par l’IA peut être incorrect.">
            <a:extLst>
              <a:ext uri="{FF2B5EF4-FFF2-40B4-BE49-F238E27FC236}">
                <a16:creationId xmlns:a16="http://schemas.microsoft.com/office/drawing/2014/main" id="{58D564D3-D7F4-7048-9F60-6ED306859C2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10800000">
            <a:off x="6809082" y="3810251"/>
            <a:ext cx="2047342" cy="2880723"/>
          </a:xfrm>
          <a:prstGeom prst="rect">
            <a:avLst/>
          </a:prstGeom>
        </p:spPr>
      </p:pic>
      <p:sp>
        <p:nvSpPr>
          <p:cNvPr id="28" name="Espace réservé du texte 11">
            <a:extLst>
              <a:ext uri="{FF2B5EF4-FFF2-40B4-BE49-F238E27FC236}">
                <a16:creationId xmlns:a16="http://schemas.microsoft.com/office/drawing/2014/main" id="{9AF75D28-90DF-D1AE-EEDC-31C7CB7A5D89}"/>
              </a:ext>
            </a:extLst>
          </p:cNvPr>
          <p:cNvSpPr>
            <a:spLocks noGrp="1"/>
          </p:cNvSpPr>
          <p:nvPr>
            <p:ph type="body" sz="quarter" idx="11" hasCustomPrompt="1"/>
          </p:nvPr>
        </p:nvSpPr>
        <p:spPr>
          <a:xfrm>
            <a:off x="1756702" y="2356880"/>
            <a:ext cx="1446899" cy="677085"/>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p>
        </p:txBody>
      </p:sp>
      <p:sp>
        <p:nvSpPr>
          <p:cNvPr id="29" name="Espace réservé du texte 18">
            <a:extLst>
              <a:ext uri="{FF2B5EF4-FFF2-40B4-BE49-F238E27FC236}">
                <a16:creationId xmlns:a16="http://schemas.microsoft.com/office/drawing/2014/main" id="{ADC046EA-847B-816A-9B9D-3EC0574A2B5E}"/>
              </a:ext>
            </a:extLst>
          </p:cNvPr>
          <p:cNvSpPr>
            <a:spLocks noGrp="1"/>
          </p:cNvSpPr>
          <p:nvPr>
            <p:ph type="body" sz="quarter" idx="13" hasCustomPrompt="1"/>
          </p:nvPr>
        </p:nvSpPr>
        <p:spPr>
          <a:xfrm>
            <a:off x="1756702" y="2035538"/>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30" name="Espace réservé du texte 11">
            <a:extLst>
              <a:ext uri="{FF2B5EF4-FFF2-40B4-BE49-F238E27FC236}">
                <a16:creationId xmlns:a16="http://schemas.microsoft.com/office/drawing/2014/main" id="{F6510578-AFA6-B17D-B687-8B7671F37A27}"/>
              </a:ext>
            </a:extLst>
          </p:cNvPr>
          <p:cNvSpPr>
            <a:spLocks noGrp="1"/>
          </p:cNvSpPr>
          <p:nvPr>
            <p:ph type="body" sz="quarter" idx="14" hasCustomPrompt="1"/>
          </p:nvPr>
        </p:nvSpPr>
        <p:spPr>
          <a:xfrm>
            <a:off x="4047463" y="5510162"/>
            <a:ext cx="1446899" cy="677085"/>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p>
        </p:txBody>
      </p:sp>
      <p:sp>
        <p:nvSpPr>
          <p:cNvPr id="31" name="Espace réservé du texte 18">
            <a:extLst>
              <a:ext uri="{FF2B5EF4-FFF2-40B4-BE49-F238E27FC236}">
                <a16:creationId xmlns:a16="http://schemas.microsoft.com/office/drawing/2014/main" id="{E01A7513-F59A-2C56-3F69-B22BCC549EBA}"/>
              </a:ext>
            </a:extLst>
          </p:cNvPr>
          <p:cNvSpPr>
            <a:spLocks noGrp="1"/>
          </p:cNvSpPr>
          <p:nvPr>
            <p:ph type="body" sz="quarter" idx="15" hasCustomPrompt="1"/>
          </p:nvPr>
        </p:nvSpPr>
        <p:spPr>
          <a:xfrm>
            <a:off x="4047463" y="5188820"/>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32" name="Espace réservé du texte 11">
            <a:extLst>
              <a:ext uri="{FF2B5EF4-FFF2-40B4-BE49-F238E27FC236}">
                <a16:creationId xmlns:a16="http://schemas.microsoft.com/office/drawing/2014/main" id="{7DB76FBD-6AFB-AAD8-25CC-D8AA6E1A9A49}"/>
              </a:ext>
            </a:extLst>
          </p:cNvPr>
          <p:cNvSpPr>
            <a:spLocks noGrp="1"/>
          </p:cNvSpPr>
          <p:nvPr>
            <p:ph type="body" sz="quarter" idx="16" hasCustomPrompt="1"/>
          </p:nvPr>
        </p:nvSpPr>
        <p:spPr>
          <a:xfrm>
            <a:off x="9830229" y="2049433"/>
            <a:ext cx="1446899" cy="677085"/>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p>
        </p:txBody>
      </p:sp>
      <p:sp>
        <p:nvSpPr>
          <p:cNvPr id="33" name="Espace réservé du texte 18">
            <a:extLst>
              <a:ext uri="{FF2B5EF4-FFF2-40B4-BE49-F238E27FC236}">
                <a16:creationId xmlns:a16="http://schemas.microsoft.com/office/drawing/2014/main" id="{60CDE845-9A54-07D6-390B-958D9B217735}"/>
              </a:ext>
            </a:extLst>
          </p:cNvPr>
          <p:cNvSpPr>
            <a:spLocks noGrp="1"/>
          </p:cNvSpPr>
          <p:nvPr>
            <p:ph type="body" sz="quarter" idx="17" hasCustomPrompt="1"/>
          </p:nvPr>
        </p:nvSpPr>
        <p:spPr>
          <a:xfrm>
            <a:off x="9830229" y="1728091"/>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34" name="Espace réservé du texte 11">
            <a:extLst>
              <a:ext uri="{FF2B5EF4-FFF2-40B4-BE49-F238E27FC236}">
                <a16:creationId xmlns:a16="http://schemas.microsoft.com/office/drawing/2014/main" id="{87C1FFF7-4184-9B87-F90A-2FD2EB9ED485}"/>
              </a:ext>
            </a:extLst>
          </p:cNvPr>
          <p:cNvSpPr>
            <a:spLocks noGrp="1"/>
          </p:cNvSpPr>
          <p:nvPr>
            <p:ph type="body" sz="quarter" idx="18" hasCustomPrompt="1"/>
          </p:nvPr>
        </p:nvSpPr>
        <p:spPr>
          <a:xfrm>
            <a:off x="8618185" y="5510162"/>
            <a:ext cx="1446899" cy="677085"/>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p>
        </p:txBody>
      </p:sp>
      <p:sp>
        <p:nvSpPr>
          <p:cNvPr id="35" name="Espace réservé du texte 18">
            <a:extLst>
              <a:ext uri="{FF2B5EF4-FFF2-40B4-BE49-F238E27FC236}">
                <a16:creationId xmlns:a16="http://schemas.microsoft.com/office/drawing/2014/main" id="{5D47D7EE-B34B-7981-C01F-69F3A163AFCF}"/>
              </a:ext>
            </a:extLst>
          </p:cNvPr>
          <p:cNvSpPr>
            <a:spLocks noGrp="1"/>
          </p:cNvSpPr>
          <p:nvPr>
            <p:ph type="body" sz="quarter" idx="19" hasCustomPrompt="1"/>
          </p:nvPr>
        </p:nvSpPr>
        <p:spPr>
          <a:xfrm>
            <a:off x="8618185" y="5188820"/>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36" name="Espace réservé du texte 11">
            <a:extLst>
              <a:ext uri="{FF2B5EF4-FFF2-40B4-BE49-F238E27FC236}">
                <a16:creationId xmlns:a16="http://schemas.microsoft.com/office/drawing/2014/main" id="{D03D9A51-4595-0659-BA88-F6E390576C60}"/>
              </a:ext>
            </a:extLst>
          </p:cNvPr>
          <p:cNvSpPr>
            <a:spLocks noGrp="1"/>
          </p:cNvSpPr>
          <p:nvPr>
            <p:ph type="body" sz="quarter" idx="20" hasCustomPrompt="1"/>
          </p:nvPr>
        </p:nvSpPr>
        <p:spPr>
          <a:xfrm>
            <a:off x="4314672" y="2612180"/>
            <a:ext cx="1446899" cy="677085"/>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p>
        </p:txBody>
      </p:sp>
      <p:sp>
        <p:nvSpPr>
          <p:cNvPr id="37" name="Espace réservé du texte 18">
            <a:extLst>
              <a:ext uri="{FF2B5EF4-FFF2-40B4-BE49-F238E27FC236}">
                <a16:creationId xmlns:a16="http://schemas.microsoft.com/office/drawing/2014/main" id="{63C42C4D-C84F-BF9C-0DB1-C81724B372D4}"/>
              </a:ext>
            </a:extLst>
          </p:cNvPr>
          <p:cNvSpPr>
            <a:spLocks noGrp="1"/>
          </p:cNvSpPr>
          <p:nvPr>
            <p:ph type="body" sz="quarter" idx="21" hasCustomPrompt="1"/>
          </p:nvPr>
        </p:nvSpPr>
        <p:spPr>
          <a:xfrm>
            <a:off x="4314672" y="2290838"/>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pic>
        <p:nvPicPr>
          <p:cNvPr id="2" name="Image 1">
            <a:extLst>
              <a:ext uri="{FF2B5EF4-FFF2-40B4-BE49-F238E27FC236}">
                <a16:creationId xmlns:a16="http://schemas.microsoft.com/office/drawing/2014/main" id="{7E716FA0-848D-F476-B1EA-82D2F778DD72}"/>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399177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admap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descr="Une image contenant texte, Police, Graphique, logo&#10;&#10;Le contenu généré par l’IA peut être incorrect.">
            <a:extLst>
              <a:ext uri="{FF2B5EF4-FFF2-40B4-BE49-F238E27FC236}">
                <a16:creationId xmlns:a16="http://schemas.microsoft.com/office/drawing/2014/main" id="{97B1D05F-AC1B-8E79-1BC8-1CB4D9AB68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22634" y="289270"/>
            <a:ext cx="1069280" cy="330472"/>
          </a:xfrm>
          <a:prstGeom prst="rect">
            <a:avLst/>
          </a:prstGeom>
        </p:spPr>
      </p:pic>
      <p:sp>
        <p:nvSpPr>
          <p:cNvPr id="4" name="Titre 7">
            <a:extLst>
              <a:ext uri="{FF2B5EF4-FFF2-40B4-BE49-F238E27FC236}">
                <a16:creationId xmlns:a16="http://schemas.microsoft.com/office/drawing/2014/main" id="{A5C14819-CA3B-8F87-C568-8C79C7BE0BC3}"/>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5" name="Image 4">
            <a:extLst>
              <a:ext uri="{FF2B5EF4-FFF2-40B4-BE49-F238E27FC236}">
                <a16:creationId xmlns:a16="http://schemas.microsoft.com/office/drawing/2014/main" id="{EF41A0DB-B6C0-EF8E-8B57-1A68B83E3C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pic>
        <p:nvPicPr>
          <p:cNvPr id="12" name="Image 11">
            <a:extLst>
              <a:ext uri="{FF2B5EF4-FFF2-40B4-BE49-F238E27FC236}">
                <a16:creationId xmlns:a16="http://schemas.microsoft.com/office/drawing/2014/main" id="{27CD5B02-0B23-966C-1D0C-C93B6CF3B1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5400000" flipV="1">
            <a:off x="3859415" y="3508949"/>
            <a:ext cx="4473171" cy="491388"/>
          </a:xfrm>
          <a:prstGeom prst="rect">
            <a:avLst/>
          </a:prstGeom>
        </p:spPr>
      </p:pic>
      <p:pic>
        <p:nvPicPr>
          <p:cNvPr id="16" name="Image 15">
            <a:extLst>
              <a:ext uri="{FF2B5EF4-FFF2-40B4-BE49-F238E27FC236}">
                <a16:creationId xmlns:a16="http://schemas.microsoft.com/office/drawing/2014/main" id="{A38149E7-8124-43D1-E2CF-7CE22B9F1D7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rot="5400000" flipV="1">
            <a:off x="4373874" y="4286812"/>
            <a:ext cx="3446561" cy="456331"/>
          </a:xfrm>
          <a:prstGeom prst="rect">
            <a:avLst/>
          </a:prstGeom>
        </p:spPr>
      </p:pic>
      <p:pic>
        <p:nvPicPr>
          <p:cNvPr id="14" name="Image 13">
            <a:extLst>
              <a:ext uri="{FF2B5EF4-FFF2-40B4-BE49-F238E27FC236}">
                <a16:creationId xmlns:a16="http://schemas.microsoft.com/office/drawing/2014/main" id="{8BE184C4-2F44-30E8-084C-48E65258E3B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5400000" flipV="1">
            <a:off x="4668895" y="5281094"/>
            <a:ext cx="2855369" cy="755650"/>
          </a:xfrm>
          <a:prstGeom prst="rect">
            <a:avLst/>
          </a:prstGeom>
        </p:spPr>
      </p:pic>
      <p:pic>
        <p:nvPicPr>
          <p:cNvPr id="20" name="Image 19" descr="Une image contenant cercle, Caractère coloré, art&#10;&#10;Le contenu généré par l’IA peut être incorrect.">
            <a:extLst>
              <a:ext uri="{FF2B5EF4-FFF2-40B4-BE49-F238E27FC236}">
                <a16:creationId xmlns:a16="http://schemas.microsoft.com/office/drawing/2014/main" id="{F8BB34FB-8A43-700E-F095-0093DF280B2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5400000">
            <a:off x="6586471" y="871993"/>
            <a:ext cx="1446899" cy="2266950"/>
          </a:xfrm>
          <a:prstGeom prst="rect">
            <a:avLst/>
          </a:prstGeom>
        </p:spPr>
      </p:pic>
      <p:pic>
        <p:nvPicPr>
          <p:cNvPr id="22" name="Image 21" descr="Une image contenant cercle, Caractère coloré, Graphique, art&#10;&#10;Le contenu généré par l’IA peut être incorrect.">
            <a:extLst>
              <a:ext uri="{FF2B5EF4-FFF2-40B4-BE49-F238E27FC236}">
                <a16:creationId xmlns:a16="http://schemas.microsoft.com/office/drawing/2014/main" id="{3EA27FDB-072A-3477-6199-96587D77867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6200000">
            <a:off x="3608665" y="2307169"/>
            <a:ext cx="2047343" cy="2768750"/>
          </a:xfrm>
          <a:prstGeom prst="rect">
            <a:avLst/>
          </a:prstGeom>
        </p:spPr>
      </p:pic>
      <p:pic>
        <p:nvPicPr>
          <p:cNvPr id="26" name="Image 25" descr="Une image contenant cercle, Caractère coloré, capture d’écran, art&#10;&#10;Le contenu généré par l’IA peut être incorrect.">
            <a:extLst>
              <a:ext uri="{FF2B5EF4-FFF2-40B4-BE49-F238E27FC236}">
                <a16:creationId xmlns:a16="http://schemas.microsoft.com/office/drawing/2014/main" id="{A27F1EE8-FF3C-A6FD-5960-DE2AC1A0CD5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5400000">
            <a:off x="6662085" y="3652148"/>
            <a:ext cx="1632489" cy="2297002"/>
          </a:xfrm>
          <a:prstGeom prst="rect">
            <a:avLst/>
          </a:prstGeom>
        </p:spPr>
      </p:pic>
      <p:sp>
        <p:nvSpPr>
          <p:cNvPr id="28" name="Espace réservé du texte 11">
            <a:extLst>
              <a:ext uri="{FF2B5EF4-FFF2-40B4-BE49-F238E27FC236}">
                <a16:creationId xmlns:a16="http://schemas.microsoft.com/office/drawing/2014/main" id="{9AF75D28-90DF-D1AE-EEDC-31C7CB7A5D89}"/>
              </a:ext>
            </a:extLst>
          </p:cNvPr>
          <p:cNvSpPr>
            <a:spLocks noGrp="1"/>
          </p:cNvSpPr>
          <p:nvPr>
            <p:ph type="body" sz="quarter" idx="11" hasCustomPrompt="1"/>
          </p:nvPr>
        </p:nvSpPr>
        <p:spPr>
          <a:xfrm>
            <a:off x="8601977" y="4757180"/>
            <a:ext cx="2713723" cy="1491220"/>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29" name="Espace réservé du texte 18">
            <a:extLst>
              <a:ext uri="{FF2B5EF4-FFF2-40B4-BE49-F238E27FC236}">
                <a16:creationId xmlns:a16="http://schemas.microsoft.com/office/drawing/2014/main" id="{ADC046EA-847B-816A-9B9D-3EC0574A2B5E}"/>
              </a:ext>
            </a:extLst>
          </p:cNvPr>
          <p:cNvSpPr>
            <a:spLocks noGrp="1"/>
          </p:cNvSpPr>
          <p:nvPr>
            <p:ph type="body" sz="quarter" idx="13" hasCustomPrompt="1"/>
          </p:nvPr>
        </p:nvSpPr>
        <p:spPr>
          <a:xfrm>
            <a:off x="8601977" y="4435838"/>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2" name="Espace réservé du texte 11">
            <a:extLst>
              <a:ext uri="{FF2B5EF4-FFF2-40B4-BE49-F238E27FC236}">
                <a16:creationId xmlns:a16="http://schemas.microsoft.com/office/drawing/2014/main" id="{F6A4D593-C36C-5FA4-8EAB-33B85AEC1203}"/>
              </a:ext>
            </a:extLst>
          </p:cNvPr>
          <p:cNvSpPr>
            <a:spLocks noGrp="1"/>
          </p:cNvSpPr>
          <p:nvPr>
            <p:ph type="body" sz="quarter" idx="14" hasCustomPrompt="1"/>
          </p:nvPr>
        </p:nvSpPr>
        <p:spPr>
          <a:xfrm>
            <a:off x="624275" y="3361798"/>
            <a:ext cx="2713723" cy="1491220"/>
          </a:xfrm>
          <a:prstGeom prst="rect">
            <a:avLst/>
          </a:prstGeom>
        </p:spPr>
        <p:txBody>
          <a:bodyPr/>
          <a:lstStyle>
            <a:lvl1pPr marL="0" indent="0" algn="r">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6" name="Espace réservé du texte 18">
            <a:extLst>
              <a:ext uri="{FF2B5EF4-FFF2-40B4-BE49-F238E27FC236}">
                <a16:creationId xmlns:a16="http://schemas.microsoft.com/office/drawing/2014/main" id="{95E6F713-F33D-BF40-EED3-AF7B76762286}"/>
              </a:ext>
            </a:extLst>
          </p:cNvPr>
          <p:cNvSpPr>
            <a:spLocks noGrp="1"/>
          </p:cNvSpPr>
          <p:nvPr>
            <p:ph type="body" sz="quarter" idx="15" hasCustomPrompt="1"/>
          </p:nvPr>
        </p:nvSpPr>
        <p:spPr>
          <a:xfrm>
            <a:off x="1891099" y="3010488"/>
            <a:ext cx="1446899" cy="321342"/>
          </a:xfrm>
          <a:prstGeom prst="rect">
            <a:avLst/>
          </a:prstGeom>
        </p:spPr>
        <p:txBody>
          <a:bodyPr/>
          <a:lstStyle>
            <a:lvl1pPr marL="0" indent="0" algn="r">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
        <p:nvSpPr>
          <p:cNvPr id="7" name="Espace réservé du texte 11">
            <a:extLst>
              <a:ext uri="{FF2B5EF4-FFF2-40B4-BE49-F238E27FC236}">
                <a16:creationId xmlns:a16="http://schemas.microsoft.com/office/drawing/2014/main" id="{3CCE2D88-B572-88BD-08BD-E72652A0FAF3}"/>
              </a:ext>
            </a:extLst>
          </p:cNvPr>
          <p:cNvSpPr>
            <a:spLocks noGrp="1"/>
          </p:cNvSpPr>
          <p:nvPr>
            <p:ph type="body" sz="quarter" idx="16" hasCustomPrompt="1"/>
          </p:nvPr>
        </p:nvSpPr>
        <p:spPr>
          <a:xfrm>
            <a:off x="8601977" y="1958481"/>
            <a:ext cx="2713723" cy="1491220"/>
          </a:xfrm>
          <a:prstGeom prst="rect">
            <a:avLst/>
          </a:prstGeom>
        </p:spPr>
        <p:txBody>
          <a:bodyPr/>
          <a:lstStyle>
            <a:lvl1pPr marL="0" indent="0" algn="l">
              <a:buNone/>
              <a:defRPr sz="11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8" name="Espace réservé du texte 18">
            <a:extLst>
              <a:ext uri="{FF2B5EF4-FFF2-40B4-BE49-F238E27FC236}">
                <a16:creationId xmlns:a16="http://schemas.microsoft.com/office/drawing/2014/main" id="{8E80F2B3-7B2F-6451-818C-2D205BA16A3A}"/>
              </a:ext>
            </a:extLst>
          </p:cNvPr>
          <p:cNvSpPr>
            <a:spLocks noGrp="1"/>
          </p:cNvSpPr>
          <p:nvPr>
            <p:ph type="body" sz="quarter" idx="17" hasCustomPrompt="1"/>
          </p:nvPr>
        </p:nvSpPr>
        <p:spPr>
          <a:xfrm>
            <a:off x="8601977" y="1637139"/>
            <a:ext cx="1446899" cy="321342"/>
          </a:xfrm>
          <a:prstGeom prst="rect">
            <a:avLst/>
          </a:prstGeom>
        </p:spPr>
        <p:txBody>
          <a:bodyPr/>
          <a:lstStyle>
            <a:lvl1pPr marL="0" indent="0" algn="l">
              <a:buNone/>
              <a:defRPr sz="14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spTree>
    <p:extLst>
      <p:ext uri="{BB962C8B-B14F-4D97-AF65-F5344CB8AC3E}">
        <p14:creationId xmlns:p14="http://schemas.microsoft.com/office/powerpoint/2010/main" val="1717491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u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A5C14819-CA3B-8F87-C568-8C79C7BE0BC3}"/>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5" name="Image 4">
            <a:extLst>
              <a:ext uri="{FF2B5EF4-FFF2-40B4-BE49-F238E27FC236}">
                <a16:creationId xmlns:a16="http://schemas.microsoft.com/office/drawing/2014/main" id="{EF41A0DB-B6C0-EF8E-8B57-1A68B83E3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sp>
        <p:nvSpPr>
          <p:cNvPr id="11" name="Espace réservé du contenu 5">
            <a:extLst>
              <a:ext uri="{FF2B5EF4-FFF2-40B4-BE49-F238E27FC236}">
                <a16:creationId xmlns:a16="http://schemas.microsoft.com/office/drawing/2014/main" id="{DD3E6B8F-4CB6-0B60-E824-4F37F581F201}"/>
              </a:ext>
            </a:extLst>
          </p:cNvPr>
          <p:cNvSpPr>
            <a:spLocks noGrp="1"/>
          </p:cNvSpPr>
          <p:nvPr>
            <p:ph sz="quarter" idx="10"/>
          </p:nvPr>
        </p:nvSpPr>
        <p:spPr>
          <a:xfrm>
            <a:off x="876299" y="1707973"/>
            <a:ext cx="10582276" cy="4749977"/>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 name="Image 1">
            <a:extLst>
              <a:ext uri="{FF2B5EF4-FFF2-40B4-BE49-F238E27FC236}">
                <a16:creationId xmlns:a16="http://schemas.microsoft.com/office/drawing/2014/main" id="{299B9721-E974-84E1-570D-3B5103A175C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105522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7">
            <a:extLst>
              <a:ext uri="{FF2B5EF4-FFF2-40B4-BE49-F238E27FC236}">
                <a16:creationId xmlns:a16="http://schemas.microsoft.com/office/drawing/2014/main" id="{A5C14819-CA3B-8F87-C568-8C79C7BE0BC3}"/>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5" name="Image 4">
            <a:extLst>
              <a:ext uri="{FF2B5EF4-FFF2-40B4-BE49-F238E27FC236}">
                <a16:creationId xmlns:a16="http://schemas.microsoft.com/office/drawing/2014/main" id="{EF41A0DB-B6C0-EF8E-8B57-1A68B83E3C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sp>
        <p:nvSpPr>
          <p:cNvPr id="6" name="Espace réservé du contenu 5">
            <a:extLst>
              <a:ext uri="{FF2B5EF4-FFF2-40B4-BE49-F238E27FC236}">
                <a16:creationId xmlns:a16="http://schemas.microsoft.com/office/drawing/2014/main" id="{7D150301-4937-D69A-5D89-77559B5E5C5E}"/>
              </a:ext>
            </a:extLst>
          </p:cNvPr>
          <p:cNvSpPr>
            <a:spLocks noGrp="1"/>
          </p:cNvSpPr>
          <p:nvPr>
            <p:ph sz="quarter" idx="10"/>
          </p:nvPr>
        </p:nvSpPr>
        <p:spPr>
          <a:xfrm>
            <a:off x="876299" y="1707973"/>
            <a:ext cx="5126967" cy="453028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contenu 5">
            <a:extLst>
              <a:ext uri="{FF2B5EF4-FFF2-40B4-BE49-F238E27FC236}">
                <a16:creationId xmlns:a16="http://schemas.microsoft.com/office/drawing/2014/main" id="{FBDB6FCC-7238-CD5A-F511-2A2667CFD0A4}"/>
              </a:ext>
            </a:extLst>
          </p:cNvPr>
          <p:cNvSpPr>
            <a:spLocks noGrp="1"/>
          </p:cNvSpPr>
          <p:nvPr>
            <p:ph sz="quarter" idx="11"/>
          </p:nvPr>
        </p:nvSpPr>
        <p:spPr>
          <a:xfrm>
            <a:off x="6188736" y="1710971"/>
            <a:ext cx="5126967" cy="453028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2" name="Image 1">
            <a:extLst>
              <a:ext uri="{FF2B5EF4-FFF2-40B4-BE49-F238E27FC236}">
                <a16:creationId xmlns:a16="http://schemas.microsoft.com/office/drawing/2014/main" id="{3916EF60-DA4D-1F64-6E19-3AE8FA954E4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336109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_poin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itre 7">
            <a:extLst>
              <a:ext uri="{FF2B5EF4-FFF2-40B4-BE49-F238E27FC236}">
                <a16:creationId xmlns:a16="http://schemas.microsoft.com/office/drawing/2014/main" id="{792C8101-91E4-E27D-A4D7-8AB2AB52E2AB}"/>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44" name="Image 43">
            <a:extLst>
              <a:ext uri="{FF2B5EF4-FFF2-40B4-BE49-F238E27FC236}">
                <a16:creationId xmlns:a16="http://schemas.microsoft.com/office/drawing/2014/main" id="{A1E00395-DB6D-3FA7-2C42-84A829F959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sp>
        <p:nvSpPr>
          <p:cNvPr id="15" name="Espace réservé du texte 18">
            <a:extLst>
              <a:ext uri="{FF2B5EF4-FFF2-40B4-BE49-F238E27FC236}">
                <a16:creationId xmlns:a16="http://schemas.microsoft.com/office/drawing/2014/main" id="{23D26495-5A9C-E88B-6368-F82ACD3DB09D}"/>
              </a:ext>
            </a:extLst>
          </p:cNvPr>
          <p:cNvSpPr>
            <a:spLocks noGrp="1"/>
          </p:cNvSpPr>
          <p:nvPr>
            <p:ph type="body" sz="quarter" idx="12" hasCustomPrompt="1"/>
          </p:nvPr>
        </p:nvSpPr>
        <p:spPr>
          <a:xfrm>
            <a:off x="1570348" y="1868842"/>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6" name="Espace réservé du texte 18">
            <a:extLst>
              <a:ext uri="{FF2B5EF4-FFF2-40B4-BE49-F238E27FC236}">
                <a16:creationId xmlns:a16="http://schemas.microsoft.com/office/drawing/2014/main" id="{87C8B9BE-39C5-83FD-3AF8-CBD7AEFE449E}"/>
              </a:ext>
            </a:extLst>
          </p:cNvPr>
          <p:cNvSpPr>
            <a:spLocks noGrp="1"/>
          </p:cNvSpPr>
          <p:nvPr>
            <p:ph type="body" sz="quarter" idx="13" hasCustomPrompt="1"/>
          </p:nvPr>
        </p:nvSpPr>
        <p:spPr>
          <a:xfrm>
            <a:off x="883271" y="1815852"/>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1</a:t>
            </a:r>
          </a:p>
        </p:txBody>
      </p:sp>
      <p:sp>
        <p:nvSpPr>
          <p:cNvPr id="17" name="Espace réservé du texte 11">
            <a:extLst>
              <a:ext uri="{FF2B5EF4-FFF2-40B4-BE49-F238E27FC236}">
                <a16:creationId xmlns:a16="http://schemas.microsoft.com/office/drawing/2014/main" id="{C33E01CF-E9CC-D689-29C7-6C817E13AAD2}"/>
              </a:ext>
            </a:extLst>
          </p:cNvPr>
          <p:cNvSpPr>
            <a:spLocks noGrp="1"/>
          </p:cNvSpPr>
          <p:nvPr>
            <p:ph type="body" sz="quarter" idx="15" hasCustomPrompt="1"/>
          </p:nvPr>
        </p:nvSpPr>
        <p:spPr>
          <a:xfrm>
            <a:off x="1570348" y="2469757"/>
            <a:ext cx="9856165" cy="1273568"/>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18" name="Espace réservé du texte 18">
            <a:extLst>
              <a:ext uri="{FF2B5EF4-FFF2-40B4-BE49-F238E27FC236}">
                <a16:creationId xmlns:a16="http://schemas.microsoft.com/office/drawing/2014/main" id="{349911A2-557B-FC0E-E264-940BF99A3D37}"/>
              </a:ext>
            </a:extLst>
          </p:cNvPr>
          <p:cNvSpPr>
            <a:spLocks noGrp="1"/>
          </p:cNvSpPr>
          <p:nvPr>
            <p:ph type="body" sz="quarter" idx="16" hasCustomPrompt="1"/>
          </p:nvPr>
        </p:nvSpPr>
        <p:spPr>
          <a:xfrm>
            <a:off x="1570348" y="4260797"/>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9" name="Espace réservé du texte 18">
            <a:extLst>
              <a:ext uri="{FF2B5EF4-FFF2-40B4-BE49-F238E27FC236}">
                <a16:creationId xmlns:a16="http://schemas.microsoft.com/office/drawing/2014/main" id="{E6D7D5A6-DC5B-3A00-9155-090A52E1637F}"/>
              </a:ext>
            </a:extLst>
          </p:cNvPr>
          <p:cNvSpPr>
            <a:spLocks noGrp="1"/>
          </p:cNvSpPr>
          <p:nvPr>
            <p:ph type="body" sz="quarter" idx="17" hasCustomPrompt="1"/>
          </p:nvPr>
        </p:nvSpPr>
        <p:spPr>
          <a:xfrm>
            <a:off x="883271" y="4207807"/>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2</a:t>
            </a:r>
          </a:p>
        </p:txBody>
      </p:sp>
      <p:sp>
        <p:nvSpPr>
          <p:cNvPr id="25" name="Espace réservé du texte 11">
            <a:extLst>
              <a:ext uri="{FF2B5EF4-FFF2-40B4-BE49-F238E27FC236}">
                <a16:creationId xmlns:a16="http://schemas.microsoft.com/office/drawing/2014/main" id="{44C605FD-89B1-8439-5C92-7379E24E21E2}"/>
              </a:ext>
            </a:extLst>
          </p:cNvPr>
          <p:cNvSpPr>
            <a:spLocks noGrp="1"/>
          </p:cNvSpPr>
          <p:nvPr>
            <p:ph type="body" sz="quarter" idx="18" hasCustomPrompt="1"/>
          </p:nvPr>
        </p:nvSpPr>
        <p:spPr>
          <a:xfrm>
            <a:off x="1570348" y="4861712"/>
            <a:ext cx="9856165" cy="1273568"/>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pic>
        <p:nvPicPr>
          <p:cNvPr id="2" name="Image 1">
            <a:extLst>
              <a:ext uri="{FF2B5EF4-FFF2-40B4-BE49-F238E27FC236}">
                <a16:creationId xmlns:a16="http://schemas.microsoft.com/office/drawing/2014/main" id="{B54E8B03-048E-2403-9E7F-09950478679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693883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_point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itre 7">
            <a:extLst>
              <a:ext uri="{FF2B5EF4-FFF2-40B4-BE49-F238E27FC236}">
                <a16:creationId xmlns:a16="http://schemas.microsoft.com/office/drawing/2014/main" id="{792C8101-91E4-E27D-A4D7-8AB2AB52E2AB}"/>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44" name="Image 43">
            <a:extLst>
              <a:ext uri="{FF2B5EF4-FFF2-40B4-BE49-F238E27FC236}">
                <a16:creationId xmlns:a16="http://schemas.microsoft.com/office/drawing/2014/main" id="{A1E00395-DB6D-3FA7-2C42-84A829F959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sp>
        <p:nvSpPr>
          <p:cNvPr id="12" name="Espace réservé du texte 18">
            <a:extLst>
              <a:ext uri="{FF2B5EF4-FFF2-40B4-BE49-F238E27FC236}">
                <a16:creationId xmlns:a16="http://schemas.microsoft.com/office/drawing/2014/main" id="{CCD2795E-D577-877C-9334-6CD6985B686F}"/>
              </a:ext>
            </a:extLst>
          </p:cNvPr>
          <p:cNvSpPr>
            <a:spLocks noGrp="1"/>
          </p:cNvSpPr>
          <p:nvPr>
            <p:ph type="body" sz="quarter" idx="12" hasCustomPrompt="1"/>
          </p:nvPr>
        </p:nvSpPr>
        <p:spPr>
          <a:xfrm>
            <a:off x="1570348" y="1868842"/>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3" name="Espace réservé du texte 18">
            <a:extLst>
              <a:ext uri="{FF2B5EF4-FFF2-40B4-BE49-F238E27FC236}">
                <a16:creationId xmlns:a16="http://schemas.microsoft.com/office/drawing/2014/main" id="{CFB22F55-34B0-54AB-3337-106FFFAE6D12}"/>
              </a:ext>
            </a:extLst>
          </p:cNvPr>
          <p:cNvSpPr>
            <a:spLocks noGrp="1"/>
          </p:cNvSpPr>
          <p:nvPr>
            <p:ph type="body" sz="quarter" idx="13" hasCustomPrompt="1"/>
          </p:nvPr>
        </p:nvSpPr>
        <p:spPr>
          <a:xfrm>
            <a:off x="883271" y="1815852"/>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1</a:t>
            </a:r>
          </a:p>
        </p:txBody>
      </p:sp>
      <p:sp>
        <p:nvSpPr>
          <p:cNvPr id="14" name="Espace réservé du texte 11">
            <a:extLst>
              <a:ext uri="{FF2B5EF4-FFF2-40B4-BE49-F238E27FC236}">
                <a16:creationId xmlns:a16="http://schemas.microsoft.com/office/drawing/2014/main" id="{9933CEE6-42BF-46FF-FC15-1BCB280DADA3}"/>
              </a:ext>
            </a:extLst>
          </p:cNvPr>
          <p:cNvSpPr>
            <a:spLocks noGrp="1"/>
          </p:cNvSpPr>
          <p:nvPr>
            <p:ph type="body" sz="quarter" idx="15" hasCustomPrompt="1"/>
          </p:nvPr>
        </p:nvSpPr>
        <p:spPr>
          <a:xfrm>
            <a:off x="1570349" y="2469755"/>
            <a:ext cx="4254662" cy="1714945"/>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18" name="Espace réservé du texte 18">
            <a:extLst>
              <a:ext uri="{FF2B5EF4-FFF2-40B4-BE49-F238E27FC236}">
                <a16:creationId xmlns:a16="http://schemas.microsoft.com/office/drawing/2014/main" id="{37FF69F0-153A-262F-8028-9CC56AAAD708}"/>
              </a:ext>
            </a:extLst>
          </p:cNvPr>
          <p:cNvSpPr>
            <a:spLocks noGrp="1"/>
          </p:cNvSpPr>
          <p:nvPr>
            <p:ph type="body" sz="quarter" idx="16" hasCustomPrompt="1"/>
          </p:nvPr>
        </p:nvSpPr>
        <p:spPr>
          <a:xfrm>
            <a:off x="1570348" y="4612042"/>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9" name="Espace réservé du texte 18">
            <a:extLst>
              <a:ext uri="{FF2B5EF4-FFF2-40B4-BE49-F238E27FC236}">
                <a16:creationId xmlns:a16="http://schemas.microsoft.com/office/drawing/2014/main" id="{5E1602E3-3491-C8F9-ED00-606241EAEC2F}"/>
              </a:ext>
            </a:extLst>
          </p:cNvPr>
          <p:cNvSpPr>
            <a:spLocks noGrp="1"/>
          </p:cNvSpPr>
          <p:nvPr>
            <p:ph type="body" sz="quarter" idx="17" hasCustomPrompt="1"/>
          </p:nvPr>
        </p:nvSpPr>
        <p:spPr>
          <a:xfrm>
            <a:off x="883271" y="4559052"/>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3</a:t>
            </a:r>
          </a:p>
        </p:txBody>
      </p:sp>
      <p:sp>
        <p:nvSpPr>
          <p:cNvPr id="20" name="Espace réservé du texte 11">
            <a:extLst>
              <a:ext uri="{FF2B5EF4-FFF2-40B4-BE49-F238E27FC236}">
                <a16:creationId xmlns:a16="http://schemas.microsoft.com/office/drawing/2014/main" id="{F1D7D157-EC12-F14F-F431-BA28849B5B2F}"/>
              </a:ext>
            </a:extLst>
          </p:cNvPr>
          <p:cNvSpPr>
            <a:spLocks noGrp="1"/>
          </p:cNvSpPr>
          <p:nvPr>
            <p:ph type="body" sz="quarter" idx="18" hasCustomPrompt="1"/>
          </p:nvPr>
        </p:nvSpPr>
        <p:spPr>
          <a:xfrm>
            <a:off x="1570348" y="5212956"/>
            <a:ext cx="9607711" cy="1264044"/>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21" name="Espace réservé du texte 18">
            <a:extLst>
              <a:ext uri="{FF2B5EF4-FFF2-40B4-BE49-F238E27FC236}">
                <a16:creationId xmlns:a16="http://schemas.microsoft.com/office/drawing/2014/main" id="{F4A1FC3C-32C9-A1C7-50A0-D78074E24A78}"/>
              </a:ext>
            </a:extLst>
          </p:cNvPr>
          <p:cNvSpPr>
            <a:spLocks noGrp="1"/>
          </p:cNvSpPr>
          <p:nvPr>
            <p:ph type="body" sz="quarter" idx="19" hasCustomPrompt="1"/>
          </p:nvPr>
        </p:nvSpPr>
        <p:spPr>
          <a:xfrm>
            <a:off x="6923398" y="1924825"/>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22" name="Espace réservé du texte 18">
            <a:extLst>
              <a:ext uri="{FF2B5EF4-FFF2-40B4-BE49-F238E27FC236}">
                <a16:creationId xmlns:a16="http://schemas.microsoft.com/office/drawing/2014/main" id="{ACA5DA13-7B50-2F55-0CE3-3D6AF45613B7}"/>
              </a:ext>
            </a:extLst>
          </p:cNvPr>
          <p:cNvSpPr>
            <a:spLocks noGrp="1"/>
          </p:cNvSpPr>
          <p:nvPr>
            <p:ph type="body" sz="quarter" idx="20" hasCustomPrompt="1"/>
          </p:nvPr>
        </p:nvSpPr>
        <p:spPr>
          <a:xfrm>
            <a:off x="6236321" y="1871835"/>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2</a:t>
            </a:r>
          </a:p>
        </p:txBody>
      </p:sp>
      <p:sp>
        <p:nvSpPr>
          <p:cNvPr id="23" name="Espace réservé du texte 11">
            <a:extLst>
              <a:ext uri="{FF2B5EF4-FFF2-40B4-BE49-F238E27FC236}">
                <a16:creationId xmlns:a16="http://schemas.microsoft.com/office/drawing/2014/main" id="{89DA80F6-323E-80A0-6EC3-B8FE9C38EFF5}"/>
              </a:ext>
            </a:extLst>
          </p:cNvPr>
          <p:cNvSpPr>
            <a:spLocks noGrp="1"/>
          </p:cNvSpPr>
          <p:nvPr>
            <p:ph type="body" sz="quarter" idx="21" hasCustomPrompt="1"/>
          </p:nvPr>
        </p:nvSpPr>
        <p:spPr>
          <a:xfrm>
            <a:off x="6923399" y="2525738"/>
            <a:ext cx="4254662" cy="1658961"/>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pic>
        <p:nvPicPr>
          <p:cNvPr id="2" name="Image 1">
            <a:extLst>
              <a:ext uri="{FF2B5EF4-FFF2-40B4-BE49-F238E27FC236}">
                <a16:creationId xmlns:a16="http://schemas.microsoft.com/office/drawing/2014/main" id="{0A5A2C02-F21F-975E-E510-7CB6AA210E6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2918598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_point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itre 7">
            <a:extLst>
              <a:ext uri="{FF2B5EF4-FFF2-40B4-BE49-F238E27FC236}">
                <a16:creationId xmlns:a16="http://schemas.microsoft.com/office/drawing/2014/main" id="{792C8101-91E4-E27D-A4D7-8AB2AB52E2AB}"/>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44" name="Image 43">
            <a:extLst>
              <a:ext uri="{FF2B5EF4-FFF2-40B4-BE49-F238E27FC236}">
                <a16:creationId xmlns:a16="http://schemas.microsoft.com/office/drawing/2014/main" id="{A1E00395-DB6D-3FA7-2C42-84A829F959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sp>
        <p:nvSpPr>
          <p:cNvPr id="15" name="Espace réservé du texte 18">
            <a:extLst>
              <a:ext uri="{FF2B5EF4-FFF2-40B4-BE49-F238E27FC236}">
                <a16:creationId xmlns:a16="http://schemas.microsoft.com/office/drawing/2014/main" id="{23D26495-5A9C-E88B-6368-F82ACD3DB09D}"/>
              </a:ext>
            </a:extLst>
          </p:cNvPr>
          <p:cNvSpPr>
            <a:spLocks noGrp="1"/>
          </p:cNvSpPr>
          <p:nvPr>
            <p:ph type="body" sz="quarter" idx="12" hasCustomPrompt="1"/>
          </p:nvPr>
        </p:nvSpPr>
        <p:spPr>
          <a:xfrm>
            <a:off x="1570348" y="1868842"/>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6" name="Espace réservé du texte 18">
            <a:extLst>
              <a:ext uri="{FF2B5EF4-FFF2-40B4-BE49-F238E27FC236}">
                <a16:creationId xmlns:a16="http://schemas.microsoft.com/office/drawing/2014/main" id="{87C8B9BE-39C5-83FD-3AF8-CBD7AEFE449E}"/>
              </a:ext>
            </a:extLst>
          </p:cNvPr>
          <p:cNvSpPr>
            <a:spLocks noGrp="1"/>
          </p:cNvSpPr>
          <p:nvPr>
            <p:ph type="body" sz="quarter" idx="13" hasCustomPrompt="1"/>
          </p:nvPr>
        </p:nvSpPr>
        <p:spPr>
          <a:xfrm>
            <a:off x="883271" y="1815852"/>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1</a:t>
            </a:r>
          </a:p>
        </p:txBody>
      </p:sp>
      <p:sp>
        <p:nvSpPr>
          <p:cNvPr id="17" name="Espace réservé du texte 11">
            <a:extLst>
              <a:ext uri="{FF2B5EF4-FFF2-40B4-BE49-F238E27FC236}">
                <a16:creationId xmlns:a16="http://schemas.microsoft.com/office/drawing/2014/main" id="{C33E01CF-E9CC-D689-29C7-6C817E13AAD2}"/>
              </a:ext>
            </a:extLst>
          </p:cNvPr>
          <p:cNvSpPr>
            <a:spLocks noGrp="1"/>
          </p:cNvSpPr>
          <p:nvPr>
            <p:ph type="body" sz="quarter" idx="15" hasCustomPrompt="1"/>
          </p:nvPr>
        </p:nvSpPr>
        <p:spPr>
          <a:xfrm>
            <a:off x="1570349" y="2469756"/>
            <a:ext cx="4254662" cy="1264044"/>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2" name="Espace réservé du texte 18">
            <a:extLst>
              <a:ext uri="{FF2B5EF4-FFF2-40B4-BE49-F238E27FC236}">
                <a16:creationId xmlns:a16="http://schemas.microsoft.com/office/drawing/2014/main" id="{F230A574-3ABD-1A0B-4847-A9A25D78898E}"/>
              </a:ext>
            </a:extLst>
          </p:cNvPr>
          <p:cNvSpPr>
            <a:spLocks noGrp="1"/>
          </p:cNvSpPr>
          <p:nvPr>
            <p:ph type="body" sz="quarter" idx="16" hasCustomPrompt="1"/>
          </p:nvPr>
        </p:nvSpPr>
        <p:spPr>
          <a:xfrm>
            <a:off x="1570348" y="4164367"/>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3" name="Espace réservé du texte 18">
            <a:extLst>
              <a:ext uri="{FF2B5EF4-FFF2-40B4-BE49-F238E27FC236}">
                <a16:creationId xmlns:a16="http://schemas.microsoft.com/office/drawing/2014/main" id="{9AF07B74-CFD4-B9B3-93CB-E011F0DB44A1}"/>
              </a:ext>
            </a:extLst>
          </p:cNvPr>
          <p:cNvSpPr>
            <a:spLocks noGrp="1"/>
          </p:cNvSpPr>
          <p:nvPr>
            <p:ph type="body" sz="quarter" idx="17" hasCustomPrompt="1"/>
          </p:nvPr>
        </p:nvSpPr>
        <p:spPr>
          <a:xfrm>
            <a:off x="883271" y="4111377"/>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2</a:t>
            </a:r>
          </a:p>
        </p:txBody>
      </p:sp>
      <p:sp>
        <p:nvSpPr>
          <p:cNvPr id="4" name="Espace réservé du texte 11">
            <a:extLst>
              <a:ext uri="{FF2B5EF4-FFF2-40B4-BE49-F238E27FC236}">
                <a16:creationId xmlns:a16="http://schemas.microsoft.com/office/drawing/2014/main" id="{9391A7D5-C6D5-63D7-6C05-B80AF803BC2A}"/>
              </a:ext>
            </a:extLst>
          </p:cNvPr>
          <p:cNvSpPr>
            <a:spLocks noGrp="1"/>
          </p:cNvSpPr>
          <p:nvPr>
            <p:ph type="body" sz="quarter" idx="18" hasCustomPrompt="1"/>
          </p:nvPr>
        </p:nvSpPr>
        <p:spPr>
          <a:xfrm>
            <a:off x="1570349" y="4765281"/>
            <a:ext cx="4254662" cy="1264044"/>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5" name="Espace réservé du texte 18">
            <a:extLst>
              <a:ext uri="{FF2B5EF4-FFF2-40B4-BE49-F238E27FC236}">
                <a16:creationId xmlns:a16="http://schemas.microsoft.com/office/drawing/2014/main" id="{6F0EAFDD-B7ED-EA90-EC4B-E20A250A767D}"/>
              </a:ext>
            </a:extLst>
          </p:cNvPr>
          <p:cNvSpPr>
            <a:spLocks noGrp="1"/>
          </p:cNvSpPr>
          <p:nvPr>
            <p:ph type="body" sz="quarter" idx="19" hasCustomPrompt="1"/>
          </p:nvPr>
        </p:nvSpPr>
        <p:spPr>
          <a:xfrm>
            <a:off x="6923398" y="1924825"/>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6" name="Espace réservé du texte 18">
            <a:extLst>
              <a:ext uri="{FF2B5EF4-FFF2-40B4-BE49-F238E27FC236}">
                <a16:creationId xmlns:a16="http://schemas.microsoft.com/office/drawing/2014/main" id="{8815E809-EDBF-12EC-4F74-AAC544128EF5}"/>
              </a:ext>
            </a:extLst>
          </p:cNvPr>
          <p:cNvSpPr>
            <a:spLocks noGrp="1"/>
          </p:cNvSpPr>
          <p:nvPr>
            <p:ph type="body" sz="quarter" idx="20" hasCustomPrompt="1"/>
          </p:nvPr>
        </p:nvSpPr>
        <p:spPr>
          <a:xfrm>
            <a:off x="6236321" y="1871835"/>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3</a:t>
            </a:r>
          </a:p>
        </p:txBody>
      </p:sp>
      <p:sp>
        <p:nvSpPr>
          <p:cNvPr id="7" name="Espace réservé du texte 11">
            <a:extLst>
              <a:ext uri="{FF2B5EF4-FFF2-40B4-BE49-F238E27FC236}">
                <a16:creationId xmlns:a16="http://schemas.microsoft.com/office/drawing/2014/main" id="{4E36DCB5-C188-F4B3-EC63-B54B0FC710E4}"/>
              </a:ext>
            </a:extLst>
          </p:cNvPr>
          <p:cNvSpPr>
            <a:spLocks noGrp="1"/>
          </p:cNvSpPr>
          <p:nvPr>
            <p:ph type="body" sz="quarter" idx="21" hasCustomPrompt="1"/>
          </p:nvPr>
        </p:nvSpPr>
        <p:spPr>
          <a:xfrm>
            <a:off x="6923399" y="2525739"/>
            <a:ext cx="4254662" cy="1264044"/>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sp>
        <p:nvSpPr>
          <p:cNvPr id="9" name="Espace réservé du texte 18">
            <a:extLst>
              <a:ext uri="{FF2B5EF4-FFF2-40B4-BE49-F238E27FC236}">
                <a16:creationId xmlns:a16="http://schemas.microsoft.com/office/drawing/2014/main" id="{37244B9C-D09D-09FD-3C1E-2FCC3BD9D90F}"/>
              </a:ext>
            </a:extLst>
          </p:cNvPr>
          <p:cNvSpPr>
            <a:spLocks noGrp="1"/>
          </p:cNvSpPr>
          <p:nvPr>
            <p:ph type="body" sz="quarter" idx="22" hasCustomPrompt="1"/>
          </p:nvPr>
        </p:nvSpPr>
        <p:spPr>
          <a:xfrm>
            <a:off x="6923398" y="4220350"/>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0" name="Espace réservé du texte 18">
            <a:extLst>
              <a:ext uri="{FF2B5EF4-FFF2-40B4-BE49-F238E27FC236}">
                <a16:creationId xmlns:a16="http://schemas.microsoft.com/office/drawing/2014/main" id="{C5B73BA0-FCE6-9285-8CEB-745B66612271}"/>
              </a:ext>
            </a:extLst>
          </p:cNvPr>
          <p:cNvSpPr>
            <a:spLocks noGrp="1"/>
          </p:cNvSpPr>
          <p:nvPr>
            <p:ph type="body" sz="quarter" idx="23" hasCustomPrompt="1"/>
          </p:nvPr>
        </p:nvSpPr>
        <p:spPr>
          <a:xfrm>
            <a:off x="6236321" y="4167360"/>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4</a:t>
            </a:r>
          </a:p>
        </p:txBody>
      </p:sp>
      <p:sp>
        <p:nvSpPr>
          <p:cNvPr id="11" name="Espace réservé du texte 11">
            <a:extLst>
              <a:ext uri="{FF2B5EF4-FFF2-40B4-BE49-F238E27FC236}">
                <a16:creationId xmlns:a16="http://schemas.microsoft.com/office/drawing/2014/main" id="{DD92C929-71F8-0FA0-4AF2-0E82A7A4E642}"/>
              </a:ext>
            </a:extLst>
          </p:cNvPr>
          <p:cNvSpPr>
            <a:spLocks noGrp="1"/>
          </p:cNvSpPr>
          <p:nvPr>
            <p:ph type="body" sz="quarter" idx="24" hasCustomPrompt="1"/>
          </p:nvPr>
        </p:nvSpPr>
        <p:spPr>
          <a:xfrm>
            <a:off x="6923399" y="4821264"/>
            <a:ext cx="4254662" cy="1264044"/>
          </a:xfrm>
          <a:prstGeom prst="rect">
            <a:avLst/>
          </a:prstGeom>
        </p:spPr>
        <p:txBody>
          <a:bodyPr/>
          <a:lstStyle>
            <a:lvl1pPr marL="0" indent="0" algn="l">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endParaRPr lang="fr-FR"/>
          </a:p>
        </p:txBody>
      </p:sp>
      <p:pic>
        <p:nvPicPr>
          <p:cNvPr id="12" name="Image 11">
            <a:extLst>
              <a:ext uri="{FF2B5EF4-FFF2-40B4-BE49-F238E27FC236}">
                <a16:creationId xmlns:a16="http://schemas.microsoft.com/office/drawing/2014/main" id="{46404179-305B-F24D-45B8-1C96211A30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41379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Espace réservé du texte 18">
            <a:extLst>
              <a:ext uri="{FF2B5EF4-FFF2-40B4-BE49-F238E27FC236}">
                <a16:creationId xmlns:a16="http://schemas.microsoft.com/office/drawing/2014/main" id="{3CBD3888-8934-7C92-255F-71ABA77CD82E}"/>
              </a:ext>
            </a:extLst>
          </p:cNvPr>
          <p:cNvSpPr>
            <a:spLocks noGrp="1"/>
          </p:cNvSpPr>
          <p:nvPr>
            <p:ph type="body" sz="quarter" idx="12" hasCustomPrompt="1"/>
          </p:nvPr>
        </p:nvSpPr>
        <p:spPr>
          <a:xfrm>
            <a:off x="2427164" y="2748131"/>
            <a:ext cx="7337673" cy="876300"/>
          </a:xfrm>
          <a:prstGeom prst="rect">
            <a:avLst/>
          </a:prstGeom>
        </p:spPr>
        <p:txBody>
          <a:bodyPr/>
          <a:lstStyle>
            <a:lvl1pPr marL="0" indent="0" algn="ctr">
              <a:lnSpc>
                <a:spcPct val="100000"/>
              </a:lnSpc>
              <a:spcBef>
                <a:spcPts val="0"/>
              </a:spcBef>
              <a:buNone/>
              <a:defRPr sz="60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a:t>
            </a:r>
          </a:p>
        </p:txBody>
      </p:sp>
      <p:sp>
        <p:nvSpPr>
          <p:cNvPr id="16" name="Espace réservé du texte 18">
            <a:extLst>
              <a:ext uri="{FF2B5EF4-FFF2-40B4-BE49-F238E27FC236}">
                <a16:creationId xmlns:a16="http://schemas.microsoft.com/office/drawing/2014/main" id="{3F25465B-2D11-8F4F-0CFA-2AEB7BD99B86}"/>
              </a:ext>
            </a:extLst>
          </p:cNvPr>
          <p:cNvSpPr>
            <a:spLocks noGrp="1"/>
          </p:cNvSpPr>
          <p:nvPr>
            <p:ph type="body" sz="quarter" idx="14" hasCustomPrompt="1"/>
          </p:nvPr>
        </p:nvSpPr>
        <p:spPr>
          <a:xfrm>
            <a:off x="2427163" y="3677088"/>
            <a:ext cx="7337674" cy="409137"/>
          </a:xfrm>
          <a:prstGeom prst="rect">
            <a:avLst/>
          </a:prstGeom>
        </p:spPr>
        <p:txBody>
          <a:bodyPr/>
          <a:lstStyle>
            <a:lvl1pPr marL="0" indent="0" algn="ctr">
              <a:lnSpc>
                <a:spcPct val="100000"/>
              </a:lnSpc>
              <a:spcBef>
                <a:spcPts val="0"/>
              </a:spcBef>
              <a:buNone/>
              <a:defRPr sz="2800" b="0" i="0">
                <a:solidFill>
                  <a:schemeClr val="accent6"/>
                </a:solidFill>
                <a:latin typeface="Sharp Grotesk Medium Italic 16" panose="020B0603050702030204" pitchFamily="34"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a:t>
            </a:r>
          </a:p>
        </p:txBody>
      </p:sp>
      <p:pic>
        <p:nvPicPr>
          <p:cNvPr id="3" name="Image 2">
            <a:extLst>
              <a:ext uri="{FF2B5EF4-FFF2-40B4-BE49-F238E27FC236}">
                <a16:creationId xmlns:a16="http://schemas.microsoft.com/office/drawing/2014/main" id="{5E54254D-7753-0B09-9649-51DCC00E2D6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13785" y="476627"/>
            <a:ext cx="1299457" cy="856872"/>
          </a:xfrm>
          <a:prstGeom prst="rect">
            <a:avLst/>
          </a:prstGeom>
        </p:spPr>
      </p:pic>
    </p:spTree>
    <p:extLst>
      <p:ext uri="{BB962C8B-B14F-4D97-AF65-F5344CB8AC3E}">
        <p14:creationId xmlns:p14="http://schemas.microsoft.com/office/powerpoint/2010/main" val="3906248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q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itre 7">
            <a:extLst>
              <a:ext uri="{FF2B5EF4-FFF2-40B4-BE49-F238E27FC236}">
                <a16:creationId xmlns:a16="http://schemas.microsoft.com/office/drawing/2014/main" id="{792C8101-91E4-E27D-A4D7-8AB2AB52E2AB}"/>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44" name="Image 43">
            <a:extLst>
              <a:ext uri="{FF2B5EF4-FFF2-40B4-BE49-F238E27FC236}">
                <a16:creationId xmlns:a16="http://schemas.microsoft.com/office/drawing/2014/main" id="{A1E00395-DB6D-3FA7-2C42-84A829F959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972" y="966611"/>
            <a:ext cx="1374153" cy="713855"/>
          </a:xfrm>
          <a:prstGeom prst="rect">
            <a:avLst/>
          </a:prstGeom>
        </p:spPr>
      </p:pic>
      <p:pic>
        <p:nvPicPr>
          <p:cNvPr id="3" name="Image 2">
            <a:extLst>
              <a:ext uri="{FF2B5EF4-FFF2-40B4-BE49-F238E27FC236}">
                <a16:creationId xmlns:a16="http://schemas.microsoft.com/office/drawing/2014/main" id="{47CDEA52-9AB2-2678-61FB-4D72707FFE3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99970" y="5210176"/>
            <a:ext cx="12935129" cy="1156122"/>
          </a:xfrm>
          <a:prstGeom prst="rect">
            <a:avLst/>
          </a:prstGeom>
        </p:spPr>
      </p:pic>
      <p:pic>
        <p:nvPicPr>
          <p:cNvPr id="5" name="Image 4">
            <a:extLst>
              <a:ext uri="{FF2B5EF4-FFF2-40B4-BE49-F238E27FC236}">
                <a16:creationId xmlns:a16="http://schemas.microsoft.com/office/drawing/2014/main" id="{933E108D-36B9-9716-5249-3E5525EB7E8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5400000">
            <a:off x="-1009310" y="3969007"/>
            <a:ext cx="6486839" cy="929453"/>
          </a:xfrm>
          <a:prstGeom prst="rect">
            <a:avLst/>
          </a:prstGeom>
        </p:spPr>
      </p:pic>
      <p:sp>
        <p:nvSpPr>
          <p:cNvPr id="6" name="Espace réservé du texte 18">
            <a:extLst>
              <a:ext uri="{FF2B5EF4-FFF2-40B4-BE49-F238E27FC236}">
                <a16:creationId xmlns:a16="http://schemas.microsoft.com/office/drawing/2014/main" id="{3AA31336-0DB8-AA5F-C672-2F68D970129C}"/>
              </a:ext>
            </a:extLst>
          </p:cNvPr>
          <p:cNvSpPr>
            <a:spLocks noGrp="1"/>
          </p:cNvSpPr>
          <p:nvPr>
            <p:ph type="body" sz="quarter" idx="12" hasCustomPrompt="1"/>
          </p:nvPr>
        </p:nvSpPr>
        <p:spPr>
          <a:xfrm>
            <a:off x="632776" y="1932443"/>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7" name="Espace réservé du texte 18">
            <a:extLst>
              <a:ext uri="{FF2B5EF4-FFF2-40B4-BE49-F238E27FC236}">
                <a16:creationId xmlns:a16="http://schemas.microsoft.com/office/drawing/2014/main" id="{8EB49F5A-6344-7A74-B8CB-2B63C201ED0B}"/>
              </a:ext>
            </a:extLst>
          </p:cNvPr>
          <p:cNvSpPr>
            <a:spLocks noGrp="1"/>
          </p:cNvSpPr>
          <p:nvPr>
            <p:ph type="body" sz="quarter" idx="13" hasCustomPrompt="1"/>
          </p:nvPr>
        </p:nvSpPr>
        <p:spPr>
          <a:xfrm>
            <a:off x="632776" y="297249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9" name="Espace réservé du texte 18">
            <a:extLst>
              <a:ext uri="{FF2B5EF4-FFF2-40B4-BE49-F238E27FC236}">
                <a16:creationId xmlns:a16="http://schemas.microsoft.com/office/drawing/2014/main" id="{5290D304-BC67-409F-F476-D314775F521C}"/>
              </a:ext>
            </a:extLst>
          </p:cNvPr>
          <p:cNvSpPr>
            <a:spLocks noGrp="1"/>
          </p:cNvSpPr>
          <p:nvPr>
            <p:ph type="body" sz="quarter" idx="14" hasCustomPrompt="1"/>
          </p:nvPr>
        </p:nvSpPr>
        <p:spPr>
          <a:xfrm>
            <a:off x="632776" y="4012545"/>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10" name="Espace réservé du texte 18">
            <a:extLst>
              <a:ext uri="{FF2B5EF4-FFF2-40B4-BE49-F238E27FC236}">
                <a16:creationId xmlns:a16="http://schemas.microsoft.com/office/drawing/2014/main" id="{AFA78313-CE16-DAA6-812E-1C2D3C4BED54}"/>
              </a:ext>
            </a:extLst>
          </p:cNvPr>
          <p:cNvSpPr>
            <a:spLocks noGrp="1"/>
          </p:cNvSpPr>
          <p:nvPr>
            <p:ph type="body" sz="quarter" idx="15" hasCustomPrompt="1"/>
          </p:nvPr>
        </p:nvSpPr>
        <p:spPr>
          <a:xfrm>
            <a:off x="632776" y="5052596"/>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11" name="Espace réservé du texte 18">
            <a:extLst>
              <a:ext uri="{FF2B5EF4-FFF2-40B4-BE49-F238E27FC236}">
                <a16:creationId xmlns:a16="http://schemas.microsoft.com/office/drawing/2014/main" id="{F3A16C49-1C34-6A25-333E-AC20863190D7}"/>
              </a:ext>
            </a:extLst>
          </p:cNvPr>
          <p:cNvSpPr>
            <a:spLocks noGrp="1"/>
          </p:cNvSpPr>
          <p:nvPr>
            <p:ph type="body" sz="quarter" idx="16" hasCustomPrompt="1"/>
          </p:nvPr>
        </p:nvSpPr>
        <p:spPr>
          <a:xfrm>
            <a:off x="2807224" y="616495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12" name="Espace réservé du texte 18">
            <a:extLst>
              <a:ext uri="{FF2B5EF4-FFF2-40B4-BE49-F238E27FC236}">
                <a16:creationId xmlns:a16="http://schemas.microsoft.com/office/drawing/2014/main" id="{9320C65B-6F44-CC57-45D2-1B30559730DD}"/>
              </a:ext>
            </a:extLst>
          </p:cNvPr>
          <p:cNvSpPr>
            <a:spLocks noGrp="1"/>
          </p:cNvSpPr>
          <p:nvPr>
            <p:ph type="body" sz="quarter" idx="17" hasCustomPrompt="1"/>
          </p:nvPr>
        </p:nvSpPr>
        <p:spPr>
          <a:xfrm>
            <a:off x="4796993" y="616495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13" name="Espace réservé du texte 18">
            <a:extLst>
              <a:ext uri="{FF2B5EF4-FFF2-40B4-BE49-F238E27FC236}">
                <a16:creationId xmlns:a16="http://schemas.microsoft.com/office/drawing/2014/main" id="{B14B6BB1-43A9-15AA-9ADE-DF3247A4368C}"/>
              </a:ext>
            </a:extLst>
          </p:cNvPr>
          <p:cNvSpPr>
            <a:spLocks noGrp="1"/>
          </p:cNvSpPr>
          <p:nvPr>
            <p:ph type="body" sz="quarter" idx="18" hasCustomPrompt="1"/>
          </p:nvPr>
        </p:nvSpPr>
        <p:spPr>
          <a:xfrm>
            <a:off x="6786762" y="616495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sp>
        <p:nvSpPr>
          <p:cNvPr id="14" name="Espace réservé du texte 18">
            <a:extLst>
              <a:ext uri="{FF2B5EF4-FFF2-40B4-BE49-F238E27FC236}">
                <a16:creationId xmlns:a16="http://schemas.microsoft.com/office/drawing/2014/main" id="{76FC35AD-7412-4477-D67B-BF8D56EBA1AA}"/>
              </a:ext>
            </a:extLst>
          </p:cNvPr>
          <p:cNvSpPr>
            <a:spLocks noGrp="1"/>
          </p:cNvSpPr>
          <p:nvPr>
            <p:ph type="body" sz="quarter" idx="19" hasCustomPrompt="1"/>
          </p:nvPr>
        </p:nvSpPr>
        <p:spPr>
          <a:xfrm>
            <a:off x="8776531" y="6164954"/>
            <a:ext cx="1207814" cy="488950"/>
          </a:xfrm>
          <a:prstGeom prst="rect">
            <a:avLst/>
          </a:prstGeom>
        </p:spPr>
        <p:txBody>
          <a:bodyPr/>
          <a:lstStyle>
            <a:lvl1pPr marL="0" indent="0" algn="ctr">
              <a:buNone/>
              <a:defRPr sz="2800" b="1" i="1">
                <a:solidFill>
                  <a:schemeClr val="tx1"/>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a:t>
            </a:r>
          </a:p>
        </p:txBody>
      </p:sp>
      <p:pic>
        <p:nvPicPr>
          <p:cNvPr id="2" name="Image 1">
            <a:extLst>
              <a:ext uri="{FF2B5EF4-FFF2-40B4-BE49-F238E27FC236}">
                <a16:creationId xmlns:a16="http://schemas.microsoft.com/office/drawing/2014/main" id="{A0605F10-17A3-862F-BCA0-0F50CB3AE0B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334526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garde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F9E9E4-324D-230F-90CE-80A3B9A0C36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rot="1198274">
            <a:off x="310084" y="1350667"/>
            <a:ext cx="5152989" cy="4613496"/>
          </a:xfrm>
          <a:prstGeom prst="rect">
            <a:avLst/>
          </a:prstGeom>
        </p:spPr>
      </p:pic>
      <p:pic>
        <p:nvPicPr>
          <p:cNvPr id="6" name="Image 5" descr="Une image contenant Graphique, capture d’écran, graphisme, Bleu électrique&#10;&#10;Le contenu généré par l’IA peut être incorrect.">
            <a:extLst>
              <a:ext uri="{FF2B5EF4-FFF2-40B4-BE49-F238E27FC236}">
                <a16:creationId xmlns:a16="http://schemas.microsoft.com/office/drawing/2014/main" id="{71C4370B-5C90-08B7-3A86-FD8B36201A04}"/>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9544691" y="-1613042"/>
            <a:ext cx="5497817" cy="4922223"/>
          </a:xfrm>
          <a:prstGeom prst="rect">
            <a:avLst/>
          </a:prstGeom>
        </p:spPr>
      </p:pic>
      <p:pic>
        <p:nvPicPr>
          <p:cNvPr id="8" name="Image 7" descr="Une image contenant Graphique&#10;&#10;Le contenu généré par l’IA peut être incorrect.">
            <a:extLst>
              <a:ext uri="{FF2B5EF4-FFF2-40B4-BE49-F238E27FC236}">
                <a16:creationId xmlns:a16="http://schemas.microsoft.com/office/drawing/2014/main" id="{6B229804-8689-9D33-29FA-B5BF90156159}"/>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rot="7854793">
            <a:off x="9138629" y="4162345"/>
            <a:ext cx="5072475" cy="6858000"/>
          </a:xfrm>
          <a:prstGeom prst="rect">
            <a:avLst/>
          </a:prstGeom>
        </p:spPr>
      </p:pic>
      <p:pic>
        <p:nvPicPr>
          <p:cNvPr id="10" name="Image 9" descr="Une image contenant lune, capture d’écran, obscurité, espace&#10;&#10;Le contenu généré par l’IA peut être incorrect.">
            <a:extLst>
              <a:ext uri="{FF2B5EF4-FFF2-40B4-BE49-F238E27FC236}">
                <a16:creationId xmlns:a16="http://schemas.microsoft.com/office/drawing/2014/main" id="{3D0A65F5-F46B-ADFE-AB68-A104EDAD74B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8960603">
            <a:off x="-4105402" y="1878329"/>
            <a:ext cx="6077951" cy="6858000"/>
          </a:xfrm>
          <a:prstGeom prst="rect">
            <a:avLst/>
          </a:prstGeom>
        </p:spPr>
      </p:pic>
      <p:sp>
        <p:nvSpPr>
          <p:cNvPr id="11" name="Titre 7">
            <a:extLst>
              <a:ext uri="{FF2B5EF4-FFF2-40B4-BE49-F238E27FC236}">
                <a16:creationId xmlns:a16="http://schemas.microsoft.com/office/drawing/2014/main" id="{E8A71296-F7DC-7FDC-1387-47143E18C52F}"/>
              </a:ext>
            </a:extLst>
          </p:cNvPr>
          <p:cNvSpPr>
            <a:spLocks noGrp="1"/>
          </p:cNvSpPr>
          <p:nvPr>
            <p:ph type="title" hasCustomPrompt="1"/>
          </p:nvPr>
        </p:nvSpPr>
        <p:spPr>
          <a:xfrm>
            <a:off x="2583793" y="5221658"/>
            <a:ext cx="7878657" cy="857144"/>
          </a:xfrm>
          <a:prstGeom prst="rect">
            <a:avLst/>
          </a:prstGeom>
        </p:spPr>
        <p:txBody>
          <a:bodyPr/>
          <a:lstStyle>
            <a:lvl1pPr algn="ctr">
              <a:defRPr sz="6000">
                <a:solidFill>
                  <a:schemeClr val="bg1"/>
                </a:solidFill>
              </a:defRPr>
            </a:lvl1pPr>
          </a:lstStyle>
          <a:p>
            <a:r>
              <a:rPr lang="da-DK"/>
              <a:t>Lorem ipsum dolor sit amet</a:t>
            </a:r>
            <a:endParaRPr lang="fr-FR"/>
          </a:p>
        </p:txBody>
      </p:sp>
      <p:pic>
        <p:nvPicPr>
          <p:cNvPr id="14" name="Image 13">
            <a:extLst>
              <a:ext uri="{FF2B5EF4-FFF2-40B4-BE49-F238E27FC236}">
                <a16:creationId xmlns:a16="http://schemas.microsoft.com/office/drawing/2014/main" id="{B6C56F00-4F02-ECAE-711B-6BFB7FF2595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93" y="5518679"/>
            <a:ext cx="2517169" cy="1339321"/>
          </a:xfrm>
          <a:prstGeom prst="rect">
            <a:avLst/>
          </a:prstGeom>
        </p:spPr>
      </p:pic>
      <p:pic>
        <p:nvPicPr>
          <p:cNvPr id="2" name="Image 1">
            <a:extLst>
              <a:ext uri="{FF2B5EF4-FFF2-40B4-BE49-F238E27FC236}">
                <a16:creationId xmlns:a16="http://schemas.microsoft.com/office/drawing/2014/main" id="{FBEEDD72-76A9-B550-E32C-68A76F85C862}"/>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613785" y="476627"/>
            <a:ext cx="1299457" cy="856872"/>
          </a:xfrm>
          <a:prstGeom prst="rect">
            <a:avLst/>
          </a:prstGeom>
        </p:spPr>
      </p:pic>
      <p:sp>
        <p:nvSpPr>
          <p:cNvPr id="5" name="Espace réservé pour une image  12">
            <a:extLst>
              <a:ext uri="{FF2B5EF4-FFF2-40B4-BE49-F238E27FC236}">
                <a16:creationId xmlns:a16="http://schemas.microsoft.com/office/drawing/2014/main" id="{155F407D-110E-5C54-344F-58A3935E87E1}"/>
              </a:ext>
            </a:extLst>
          </p:cNvPr>
          <p:cNvSpPr>
            <a:spLocks noGrp="1"/>
          </p:cNvSpPr>
          <p:nvPr>
            <p:ph type="pic" sz="quarter" idx="11"/>
          </p:nvPr>
        </p:nvSpPr>
        <p:spPr>
          <a:xfrm>
            <a:off x="2228851" y="343336"/>
            <a:ext cx="9744074" cy="6076514"/>
          </a:xfrm>
          <a:prstGeom prst="rect">
            <a:avLst/>
          </a:prstGeom>
        </p:spPr>
        <p:txBody>
          <a:bodyPr/>
          <a:lstStyle>
            <a:lvl1pPr>
              <a:defRPr>
                <a:solidFill>
                  <a:schemeClr val="bg1"/>
                </a:solidFill>
              </a:defRPr>
            </a:lvl1pPr>
          </a:lstStyle>
          <a:p>
            <a:endParaRPr lang="fr-FR"/>
          </a:p>
        </p:txBody>
      </p:sp>
    </p:spTree>
    <p:extLst>
      <p:ext uri="{BB962C8B-B14F-4D97-AF65-F5344CB8AC3E}">
        <p14:creationId xmlns:p14="http://schemas.microsoft.com/office/powerpoint/2010/main" val="235085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7">
            <a:extLst>
              <a:ext uri="{FF2B5EF4-FFF2-40B4-BE49-F238E27FC236}">
                <a16:creationId xmlns:a16="http://schemas.microsoft.com/office/drawing/2014/main" id="{14705AED-EC2C-B2FD-5B83-AAFF1E31DAB3}"/>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8" name="Image 7">
            <a:extLst>
              <a:ext uri="{FF2B5EF4-FFF2-40B4-BE49-F238E27FC236}">
                <a16:creationId xmlns:a16="http://schemas.microsoft.com/office/drawing/2014/main" id="{942A9BCA-B438-4B7B-5176-EEBF39D195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sp>
        <p:nvSpPr>
          <p:cNvPr id="9" name="Espace réservé du texte 18">
            <a:extLst>
              <a:ext uri="{FF2B5EF4-FFF2-40B4-BE49-F238E27FC236}">
                <a16:creationId xmlns:a16="http://schemas.microsoft.com/office/drawing/2014/main" id="{8DA6C441-5C1C-0415-CC6E-9C6E19550042}"/>
              </a:ext>
            </a:extLst>
          </p:cNvPr>
          <p:cNvSpPr>
            <a:spLocks noGrp="1"/>
          </p:cNvSpPr>
          <p:nvPr>
            <p:ph type="body" sz="quarter" idx="12" hasCustomPrompt="1"/>
          </p:nvPr>
        </p:nvSpPr>
        <p:spPr>
          <a:xfrm>
            <a:off x="1456048" y="2040292"/>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0" name="Espace réservé du texte 18">
            <a:extLst>
              <a:ext uri="{FF2B5EF4-FFF2-40B4-BE49-F238E27FC236}">
                <a16:creationId xmlns:a16="http://schemas.microsoft.com/office/drawing/2014/main" id="{D36DFD2A-141F-2947-3664-28132394EF21}"/>
              </a:ext>
            </a:extLst>
          </p:cNvPr>
          <p:cNvSpPr>
            <a:spLocks noGrp="1"/>
          </p:cNvSpPr>
          <p:nvPr>
            <p:ph type="body" sz="quarter" idx="13" hasCustomPrompt="1"/>
          </p:nvPr>
        </p:nvSpPr>
        <p:spPr>
          <a:xfrm>
            <a:off x="768971" y="1987302"/>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1</a:t>
            </a:r>
          </a:p>
        </p:txBody>
      </p:sp>
      <p:sp>
        <p:nvSpPr>
          <p:cNvPr id="11" name="Espace réservé du texte 18">
            <a:extLst>
              <a:ext uri="{FF2B5EF4-FFF2-40B4-BE49-F238E27FC236}">
                <a16:creationId xmlns:a16="http://schemas.microsoft.com/office/drawing/2014/main" id="{ECB80534-FB5B-EDB9-F473-8A4292EB3967}"/>
              </a:ext>
            </a:extLst>
          </p:cNvPr>
          <p:cNvSpPr>
            <a:spLocks noGrp="1"/>
          </p:cNvSpPr>
          <p:nvPr>
            <p:ph type="body" sz="quarter" idx="14" hasCustomPrompt="1"/>
          </p:nvPr>
        </p:nvSpPr>
        <p:spPr>
          <a:xfrm>
            <a:off x="1456048" y="2836078"/>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2" name="Espace réservé du texte 18">
            <a:extLst>
              <a:ext uri="{FF2B5EF4-FFF2-40B4-BE49-F238E27FC236}">
                <a16:creationId xmlns:a16="http://schemas.microsoft.com/office/drawing/2014/main" id="{08DF7FD0-F3CD-7F63-1DF7-3D2DF461265A}"/>
              </a:ext>
            </a:extLst>
          </p:cNvPr>
          <p:cNvSpPr>
            <a:spLocks noGrp="1"/>
          </p:cNvSpPr>
          <p:nvPr>
            <p:ph type="body" sz="quarter" idx="15" hasCustomPrompt="1"/>
          </p:nvPr>
        </p:nvSpPr>
        <p:spPr>
          <a:xfrm>
            <a:off x="768971" y="2783088"/>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2</a:t>
            </a:r>
          </a:p>
        </p:txBody>
      </p:sp>
      <p:sp>
        <p:nvSpPr>
          <p:cNvPr id="13" name="Espace réservé du texte 18">
            <a:extLst>
              <a:ext uri="{FF2B5EF4-FFF2-40B4-BE49-F238E27FC236}">
                <a16:creationId xmlns:a16="http://schemas.microsoft.com/office/drawing/2014/main" id="{5CCFFBD9-621B-A945-C55D-CB2ECB6B17EF}"/>
              </a:ext>
            </a:extLst>
          </p:cNvPr>
          <p:cNvSpPr>
            <a:spLocks noGrp="1"/>
          </p:cNvSpPr>
          <p:nvPr>
            <p:ph type="body" sz="quarter" idx="16" hasCustomPrompt="1"/>
          </p:nvPr>
        </p:nvSpPr>
        <p:spPr>
          <a:xfrm>
            <a:off x="1456048" y="3631864"/>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4" name="Espace réservé du texte 18">
            <a:extLst>
              <a:ext uri="{FF2B5EF4-FFF2-40B4-BE49-F238E27FC236}">
                <a16:creationId xmlns:a16="http://schemas.microsoft.com/office/drawing/2014/main" id="{2A2D5015-4322-4347-821A-C16CDA25CEDA}"/>
              </a:ext>
            </a:extLst>
          </p:cNvPr>
          <p:cNvSpPr>
            <a:spLocks noGrp="1"/>
          </p:cNvSpPr>
          <p:nvPr>
            <p:ph type="body" sz="quarter" idx="17" hasCustomPrompt="1"/>
          </p:nvPr>
        </p:nvSpPr>
        <p:spPr>
          <a:xfrm>
            <a:off x="768971" y="3578874"/>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3</a:t>
            </a:r>
          </a:p>
        </p:txBody>
      </p:sp>
      <p:sp>
        <p:nvSpPr>
          <p:cNvPr id="15" name="Espace réservé du texte 18">
            <a:extLst>
              <a:ext uri="{FF2B5EF4-FFF2-40B4-BE49-F238E27FC236}">
                <a16:creationId xmlns:a16="http://schemas.microsoft.com/office/drawing/2014/main" id="{DB16A125-1F05-A3D1-6F34-F9075F97F985}"/>
              </a:ext>
            </a:extLst>
          </p:cNvPr>
          <p:cNvSpPr>
            <a:spLocks noGrp="1"/>
          </p:cNvSpPr>
          <p:nvPr>
            <p:ph type="body" sz="quarter" idx="18" hasCustomPrompt="1"/>
          </p:nvPr>
        </p:nvSpPr>
        <p:spPr>
          <a:xfrm>
            <a:off x="1456048" y="4427650"/>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6" name="Espace réservé du texte 18">
            <a:extLst>
              <a:ext uri="{FF2B5EF4-FFF2-40B4-BE49-F238E27FC236}">
                <a16:creationId xmlns:a16="http://schemas.microsoft.com/office/drawing/2014/main" id="{D083F4F8-49DD-5228-F0EC-1C5BAE220515}"/>
              </a:ext>
            </a:extLst>
          </p:cNvPr>
          <p:cNvSpPr>
            <a:spLocks noGrp="1"/>
          </p:cNvSpPr>
          <p:nvPr>
            <p:ph type="body" sz="quarter" idx="19" hasCustomPrompt="1"/>
          </p:nvPr>
        </p:nvSpPr>
        <p:spPr>
          <a:xfrm>
            <a:off x="768971" y="4374660"/>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4</a:t>
            </a:r>
          </a:p>
        </p:txBody>
      </p:sp>
      <p:sp>
        <p:nvSpPr>
          <p:cNvPr id="17" name="Espace réservé du texte 18">
            <a:extLst>
              <a:ext uri="{FF2B5EF4-FFF2-40B4-BE49-F238E27FC236}">
                <a16:creationId xmlns:a16="http://schemas.microsoft.com/office/drawing/2014/main" id="{0AA3AEB6-8FE3-9B4C-EB20-EBA9C53E8F89}"/>
              </a:ext>
            </a:extLst>
          </p:cNvPr>
          <p:cNvSpPr>
            <a:spLocks noGrp="1"/>
          </p:cNvSpPr>
          <p:nvPr>
            <p:ph type="body" sz="quarter" idx="20" hasCustomPrompt="1"/>
          </p:nvPr>
        </p:nvSpPr>
        <p:spPr>
          <a:xfrm>
            <a:off x="1456048" y="5223436"/>
            <a:ext cx="4254662" cy="488950"/>
          </a:xfrm>
          <a:prstGeom prst="rect">
            <a:avLst/>
          </a:prstGeom>
        </p:spPr>
        <p:txBody>
          <a:bodyPr/>
          <a:lstStyle>
            <a:lvl1pPr marL="0" indent="0">
              <a:buNone/>
              <a:defRPr sz="2800" b="1" i="1">
                <a:solidFill>
                  <a:schemeClr val="accent3"/>
                </a:solidFill>
                <a:latin typeface="+mj-lt"/>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 DOLOR SIT AMET</a:t>
            </a:r>
          </a:p>
        </p:txBody>
      </p:sp>
      <p:sp>
        <p:nvSpPr>
          <p:cNvPr id="18" name="Espace réservé du texte 18">
            <a:extLst>
              <a:ext uri="{FF2B5EF4-FFF2-40B4-BE49-F238E27FC236}">
                <a16:creationId xmlns:a16="http://schemas.microsoft.com/office/drawing/2014/main" id="{7B6701D1-1518-4305-28DC-B1B68365F9DF}"/>
              </a:ext>
            </a:extLst>
          </p:cNvPr>
          <p:cNvSpPr>
            <a:spLocks noGrp="1"/>
          </p:cNvSpPr>
          <p:nvPr>
            <p:ph type="body" sz="quarter" idx="21" hasCustomPrompt="1"/>
          </p:nvPr>
        </p:nvSpPr>
        <p:spPr>
          <a:xfrm>
            <a:off x="768971" y="5170446"/>
            <a:ext cx="631203" cy="488950"/>
          </a:xfrm>
          <a:prstGeom prst="rect">
            <a:avLst/>
          </a:prstGeom>
        </p:spPr>
        <p:txBody>
          <a:bodyPr/>
          <a:lstStyle>
            <a:lvl1pPr marL="0" indent="0">
              <a:buNone/>
              <a:defRPr sz="4800" b="1" i="0">
                <a:solidFill>
                  <a:schemeClr val="tx1"/>
                </a:solidFill>
                <a:latin typeface="Sharp Grotesk Bold 20" panose="00000800000000000000" pitchFamily="50" charset="0"/>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5</a:t>
            </a:r>
          </a:p>
        </p:txBody>
      </p:sp>
      <p:pic>
        <p:nvPicPr>
          <p:cNvPr id="19" name="Image 18">
            <a:extLst>
              <a:ext uri="{FF2B5EF4-FFF2-40B4-BE49-F238E27FC236}">
                <a16:creationId xmlns:a16="http://schemas.microsoft.com/office/drawing/2014/main" id="{17BA48E2-0FBD-48A2-D8A0-4CB98CCA888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40616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7">
            <a:extLst>
              <a:ext uri="{FF2B5EF4-FFF2-40B4-BE49-F238E27FC236}">
                <a16:creationId xmlns:a16="http://schemas.microsoft.com/office/drawing/2014/main" id="{97B9B871-9BDD-20D1-F382-5B7C2EE0F88C}"/>
              </a:ext>
            </a:extLst>
          </p:cNvPr>
          <p:cNvSpPr>
            <a:spLocks noGrp="1"/>
          </p:cNvSpPr>
          <p:nvPr>
            <p:ph type="title" hasCustomPrompt="1"/>
          </p:nvPr>
        </p:nvSpPr>
        <p:spPr>
          <a:xfrm>
            <a:off x="597523" y="2497138"/>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sp>
        <p:nvSpPr>
          <p:cNvPr id="9" name="Espace réservé du texte 11">
            <a:extLst>
              <a:ext uri="{FF2B5EF4-FFF2-40B4-BE49-F238E27FC236}">
                <a16:creationId xmlns:a16="http://schemas.microsoft.com/office/drawing/2014/main" id="{E0885DFC-C5B0-2B6B-1E22-DBD80A960167}"/>
              </a:ext>
            </a:extLst>
          </p:cNvPr>
          <p:cNvSpPr>
            <a:spLocks noGrp="1"/>
          </p:cNvSpPr>
          <p:nvPr>
            <p:ph type="body" sz="quarter" idx="10" hasCustomPrompt="1"/>
          </p:nvPr>
        </p:nvSpPr>
        <p:spPr>
          <a:xfrm>
            <a:off x="597523" y="3533775"/>
            <a:ext cx="10318128" cy="990600"/>
          </a:xfrm>
          <a:prstGeom prst="rect">
            <a:avLst/>
          </a:prstGeom>
        </p:spPr>
        <p:txBody>
          <a:bodyPr/>
          <a:lstStyle>
            <a:lvl1pPr marL="0" indent="0">
              <a:buNone/>
              <a:defRPr sz="18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a:t>
            </a:r>
          </a:p>
        </p:txBody>
      </p:sp>
      <p:pic>
        <p:nvPicPr>
          <p:cNvPr id="10" name="Image 9">
            <a:extLst>
              <a:ext uri="{FF2B5EF4-FFF2-40B4-BE49-F238E27FC236}">
                <a16:creationId xmlns:a16="http://schemas.microsoft.com/office/drawing/2014/main" id="{15F46871-BCAB-ECDF-549A-1D393F728C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7523" y="2852889"/>
            <a:ext cx="1912584" cy="795186"/>
          </a:xfrm>
          <a:prstGeom prst="rect">
            <a:avLst/>
          </a:prstGeom>
        </p:spPr>
      </p:pic>
      <p:pic>
        <p:nvPicPr>
          <p:cNvPr id="11" name="Image 10">
            <a:extLst>
              <a:ext uri="{FF2B5EF4-FFF2-40B4-BE49-F238E27FC236}">
                <a16:creationId xmlns:a16="http://schemas.microsoft.com/office/drawing/2014/main" id="{978C3BC6-2B55-1114-E69A-C50CF03F642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99722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itre 7">
            <a:extLst>
              <a:ext uri="{FF2B5EF4-FFF2-40B4-BE49-F238E27FC236}">
                <a16:creationId xmlns:a16="http://schemas.microsoft.com/office/drawing/2014/main" id="{792C8101-91E4-E27D-A4D7-8AB2AB52E2AB}"/>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pic>
        <p:nvPicPr>
          <p:cNvPr id="2" name="Image 1">
            <a:extLst>
              <a:ext uri="{FF2B5EF4-FFF2-40B4-BE49-F238E27FC236}">
                <a16:creationId xmlns:a16="http://schemas.microsoft.com/office/drawing/2014/main" id="{424D272E-7A11-F941-A059-4960A58C03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pic>
        <p:nvPicPr>
          <p:cNvPr id="3" name="Image 2">
            <a:extLst>
              <a:ext uri="{FF2B5EF4-FFF2-40B4-BE49-F238E27FC236}">
                <a16:creationId xmlns:a16="http://schemas.microsoft.com/office/drawing/2014/main" id="{70215544-C59E-4C95-18CB-D238FBEB9D8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spTree>
    <p:extLst>
      <p:ext uri="{BB962C8B-B14F-4D97-AF65-F5344CB8AC3E}">
        <p14:creationId xmlns:p14="http://schemas.microsoft.com/office/powerpoint/2010/main" val="242752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gital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 15" descr="Une image contenant capture d’écran, Rectangle, carré, Graphique&#10;&#10;Le contenu généré par l’IA peut être incorrect.">
            <a:extLst>
              <a:ext uri="{FF2B5EF4-FFF2-40B4-BE49-F238E27FC236}">
                <a16:creationId xmlns:a16="http://schemas.microsoft.com/office/drawing/2014/main" id="{B430CC5B-2E85-5FF1-206A-3C8FF1CEF9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171380" y="4243226"/>
            <a:ext cx="3186708" cy="1550004"/>
          </a:xfrm>
          <a:prstGeom prst="rect">
            <a:avLst/>
          </a:prstGeom>
        </p:spPr>
      </p:pic>
      <p:sp>
        <p:nvSpPr>
          <p:cNvPr id="9" name="Titre 7">
            <a:extLst>
              <a:ext uri="{FF2B5EF4-FFF2-40B4-BE49-F238E27FC236}">
                <a16:creationId xmlns:a16="http://schemas.microsoft.com/office/drawing/2014/main" id="{2D0F2DB0-58D7-9F37-3945-92B6196979BB}"/>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sp>
        <p:nvSpPr>
          <p:cNvPr id="11" name="Espace réservé du texte 11">
            <a:extLst>
              <a:ext uri="{FF2B5EF4-FFF2-40B4-BE49-F238E27FC236}">
                <a16:creationId xmlns:a16="http://schemas.microsoft.com/office/drawing/2014/main" id="{D66CEE8A-A8D1-3756-4018-EAC017B69CDD}"/>
              </a:ext>
            </a:extLst>
          </p:cNvPr>
          <p:cNvSpPr>
            <a:spLocks noGrp="1"/>
          </p:cNvSpPr>
          <p:nvPr>
            <p:ph type="body" sz="quarter" idx="10" hasCustomPrompt="1"/>
          </p:nvPr>
        </p:nvSpPr>
        <p:spPr>
          <a:xfrm>
            <a:off x="692773" y="2238374"/>
            <a:ext cx="4012577" cy="3305175"/>
          </a:xfrm>
          <a:prstGeom prst="rect">
            <a:avLst/>
          </a:prstGeom>
        </p:spPr>
        <p:txBody>
          <a:bodyPr/>
          <a:lstStyle>
            <a:lvl1pPr marL="0" indent="0">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12" name="Espace réservé pour une image  12">
            <a:extLst>
              <a:ext uri="{FF2B5EF4-FFF2-40B4-BE49-F238E27FC236}">
                <a16:creationId xmlns:a16="http://schemas.microsoft.com/office/drawing/2014/main" id="{7675844F-DD0F-FB92-BE5F-E2C45F184F61}"/>
              </a:ext>
            </a:extLst>
          </p:cNvPr>
          <p:cNvSpPr>
            <a:spLocks noGrp="1"/>
          </p:cNvSpPr>
          <p:nvPr>
            <p:ph type="pic" sz="quarter" idx="11"/>
          </p:nvPr>
        </p:nvSpPr>
        <p:spPr>
          <a:xfrm>
            <a:off x="5791200" y="1885950"/>
            <a:ext cx="5124450" cy="3657600"/>
          </a:xfrm>
          <a:prstGeom prst="rect">
            <a:avLst/>
          </a:prstGeom>
        </p:spPr>
        <p:txBody>
          <a:bodyPr/>
          <a:lstStyle/>
          <a:p>
            <a:endParaRPr lang="fr-FR"/>
          </a:p>
        </p:txBody>
      </p:sp>
      <p:sp>
        <p:nvSpPr>
          <p:cNvPr id="13" name="Espace réservé du texte 18">
            <a:extLst>
              <a:ext uri="{FF2B5EF4-FFF2-40B4-BE49-F238E27FC236}">
                <a16:creationId xmlns:a16="http://schemas.microsoft.com/office/drawing/2014/main" id="{05D199C4-CA77-8FF4-868C-52DB75776E38}"/>
              </a:ext>
            </a:extLst>
          </p:cNvPr>
          <p:cNvSpPr>
            <a:spLocks noGrp="1"/>
          </p:cNvSpPr>
          <p:nvPr>
            <p:ph type="body" sz="quarter" idx="12" hasCustomPrompt="1"/>
          </p:nvPr>
        </p:nvSpPr>
        <p:spPr>
          <a:xfrm>
            <a:off x="692773" y="1819809"/>
            <a:ext cx="3021012" cy="488950"/>
          </a:xfrm>
          <a:prstGeom prst="rect">
            <a:avLst/>
          </a:prstGeom>
        </p:spPr>
        <p:txBody>
          <a:bodyPr/>
          <a:lstStyle>
            <a:lvl1pPr marL="0" indent="0">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pic>
        <p:nvPicPr>
          <p:cNvPr id="14" name="Image 13">
            <a:extLst>
              <a:ext uri="{FF2B5EF4-FFF2-40B4-BE49-F238E27FC236}">
                <a16:creationId xmlns:a16="http://schemas.microsoft.com/office/drawing/2014/main" id="{28BF8E4B-7B06-AB58-4891-12B59D586EA7}"/>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pic>
        <p:nvPicPr>
          <p:cNvPr id="17" name="Image 16">
            <a:extLst>
              <a:ext uri="{FF2B5EF4-FFF2-40B4-BE49-F238E27FC236}">
                <a16:creationId xmlns:a16="http://schemas.microsoft.com/office/drawing/2014/main" id="{CA982521-BDFA-173E-5ECF-897B847CBC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3714865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Image 17" descr="Une image contenant capture d’écran, Rectangle, carré, conception&#10;&#10;Le contenu généré par l’IA peut être incorrect.">
            <a:extLst>
              <a:ext uri="{FF2B5EF4-FFF2-40B4-BE49-F238E27FC236}">
                <a16:creationId xmlns:a16="http://schemas.microsoft.com/office/drawing/2014/main" id="{02A9513C-F40D-A7D1-267B-5166D77F8C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183" y="4041392"/>
            <a:ext cx="2857111" cy="1998324"/>
          </a:xfrm>
          <a:prstGeom prst="rect">
            <a:avLst/>
          </a:prstGeom>
        </p:spPr>
      </p:pic>
      <p:sp>
        <p:nvSpPr>
          <p:cNvPr id="11" name="Titre 7">
            <a:extLst>
              <a:ext uri="{FF2B5EF4-FFF2-40B4-BE49-F238E27FC236}">
                <a16:creationId xmlns:a16="http://schemas.microsoft.com/office/drawing/2014/main" id="{30045342-0027-C932-3BDB-3349E57BC919}"/>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sp>
        <p:nvSpPr>
          <p:cNvPr id="13" name="Espace réservé du texte 11">
            <a:extLst>
              <a:ext uri="{FF2B5EF4-FFF2-40B4-BE49-F238E27FC236}">
                <a16:creationId xmlns:a16="http://schemas.microsoft.com/office/drawing/2014/main" id="{FE42CE28-B273-041C-412E-CE0CC209ED05}"/>
              </a:ext>
            </a:extLst>
          </p:cNvPr>
          <p:cNvSpPr>
            <a:spLocks noGrp="1"/>
          </p:cNvSpPr>
          <p:nvPr>
            <p:ph type="body" sz="quarter" idx="10" hasCustomPrompt="1"/>
          </p:nvPr>
        </p:nvSpPr>
        <p:spPr>
          <a:xfrm>
            <a:off x="6903073" y="2238374"/>
            <a:ext cx="4012577" cy="3305175"/>
          </a:xfrm>
          <a:prstGeom prst="rect">
            <a:avLst/>
          </a:prstGeom>
        </p:spPr>
        <p:txBody>
          <a:bodyPr/>
          <a:lstStyle>
            <a:lvl1pPr marL="0" indent="0">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14" name="Espace réservé pour une image  12">
            <a:extLst>
              <a:ext uri="{FF2B5EF4-FFF2-40B4-BE49-F238E27FC236}">
                <a16:creationId xmlns:a16="http://schemas.microsoft.com/office/drawing/2014/main" id="{860A00EE-FA46-E5C3-C5A2-C1D05527581E}"/>
              </a:ext>
            </a:extLst>
          </p:cNvPr>
          <p:cNvSpPr>
            <a:spLocks noGrp="1"/>
          </p:cNvSpPr>
          <p:nvPr>
            <p:ph type="pic" sz="quarter" idx="11"/>
          </p:nvPr>
        </p:nvSpPr>
        <p:spPr>
          <a:xfrm>
            <a:off x="857250" y="1885949"/>
            <a:ext cx="5124450" cy="3657600"/>
          </a:xfrm>
          <a:prstGeom prst="rect">
            <a:avLst/>
          </a:prstGeom>
        </p:spPr>
        <p:txBody>
          <a:bodyPr/>
          <a:lstStyle/>
          <a:p>
            <a:endParaRPr lang="fr-FR"/>
          </a:p>
        </p:txBody>
      </p:sp>
      <p:sp>
        <p:nvSpPr>
          <p:cNvPr id="15" name="Espace réservé du texte 18">
            <a:extLst>
              <a:ext uri="{FF2B5EF4-FFF2-40B4-BE49-F238E27FC236}">
                <a16:creationId xmlns:a16="http://schemas.microsoft.com/office/drawing/2014/main" id="{18FD8995-C578-28B9-936F-5AF3FBE8471E}"/>
              </a:ext>
            </a:extLst>
          </p:cNvPr>
          <p:cNvSpPr>
            <a:spLocks noGrp="1"/>
          </p:cNvSpPr>
          <p:nvPr>
            <p:ph type="body" sz="quarter" idx="12" hasCustomPrompt="1"/>
          </p:nvPr>
        </p:nvSpPr>
        <p:spPr>
          <a:xfrm>
            <a:off x="6903073" y="1824787"/>
            <a:ext cx="3021012" cy="488950"/>
          </a:xfrm>
          <a:prstGeom prst="rect">
            <a:avLst/>
          </a:prstGeom>
        </p:spPr>
        <p:txBody>
          <a:bodyPr/>
          <a:lstStyle>
            <a:lvl1pPr marL="0" indent="0">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pic>
        <p:nvPicPr>
          <p:cNvPr id="16" name="Image 15">
            <a:extLst>
              <a:ext uri="{FF2B5EF4-FFF2-40B4-BE49-F238E27FC236}">
                <a16:creationId xmlns:a16="http://schemas.microsoft.com/office/drawing/2014/main" id="{C31722E1-49E6-7660-E92E-5A29F76BDED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pic>
        <p:nvPicPr>
          <p:cNvPr id="19" name="Image 18">
            <a:extLst>
              <a:ext uri="{FF2B5EF4-FFF2-40B4-BE49-F238E27FC236}">
                <a16:creationId xmlns:a16="http://schemas.microsoft.com/office/drawing/2014/main" id="{10DFCBBF-9230-2E54-D653-0BEF50037D45}"/>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282380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Image 14" descr="Une image contenant capture d’écran, Rectangle, carré, conception&#10;&#10;Le contenu généré par l’IA peut être incorrect.">
            <a:extLst>
              <a:ext uri="{FF2B5EF4-FFF2-40B4-BE49-F238E27FC236}">
                <a16:creationId xmlns:a16="http://schemas.microsoft.com/office/drawing/2014/main" id="{7B5AC0C5-BD09-8EB6-08CB-4986748FD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8445357" y="4729761"/>
            <a:ext cx="3164441" cy="1998324"/>
          </a:xfrm>
          <a:prstGeom prst="rect">
            <a:avLst/>
          </a:prstGeom>
        </p:spPr>
      </p:pic>
      <p:sp>
        <p:nvSpPr>
          <p:cNvPr id="6" name="Titre 7">
            <a:extLst>
              <a:ext uri="{FF2B5EF4-FFF2-40B4-BE49-F238E27FC236}">
                <a16:creationId xmlns:a16="http://schemas.microsoft.com/office/drawing/2014/main" id="{5A9D2304-8491-65DD-2726-64308DF6B6BD}"/>
              </a:ext>
            </a:extLst>
          </p:cNvPr>
          <p:cNvSpPr>
            <a:spLocks noGrp="1"/>
          </p:cNvSpPr>
          <p:nvPr>
            <p:ph type="title" hasCustomPrompt="1"/>
          </p:nvPr>
        </p:nvSpPr>
        <p:spPr>
          <a:xfrm>
            <a:off x="692773" y="619742"/>
            <a:ext cx="5850902" cy="712788"/>
          </a:xfrm>
          <a:prstGeom prst="rect">
            <a:avLst/>
          </a:prstGeom>
        </p:spPr>
        <p:txBody>
          <a:bodyPr/>
          <a:lstStyle>
            <a:lvl1pPr algn="ctr">
              <a:defRPr>
                <a:solidFill>
                  <a:schemeClr val="tx1"/>
                </a:solidFill>
              </a:defRPr>
            </a:lvl1pPr>
          </a:lstStyle>
          <a:p>
            <a:r>
              <a:rPr lang="da-DK"/>
              <a:t>Lorem ipsum dolor sit amet</a:t>
            </a:r>
            <a:endParaRPr lang="fr-FR"/>
          </a:p>
        </p:txBody>
      </p:sp>
      <p:sp>
        <p:nvSpPr>
          <p:cNvPr id="8" name="Espace réservé du texte 11">
            <a:extLst>
              <a:ext uri="{FF2B5EF4-FFF2-40B4-BE49-F238E27FC236}">
                <a16:creationId xmlns:a16="http://schemas.microsoft.com/office/drawing/2014/main" id="{C1315E16-FC34-4416-7F1C-68E1545A4892}"/>
              </a:ext>
            </a:extLst>
          </p:cNvPr>
          <p:cNvSpPr>
            <a:spLocks noGrp="1"/>
          </p:cNvSpPr>
          <p:nvPr>
            <p:ph type="body" sz="quarter" idx="10" hasCustomPrompt="1"/>
          </p:nvPr>
        </p:nvSpPr>
        <p:spPr>
          <a:xfrm>
            <a:off x="692773" y="2238374"/>
            <a:ext cx="4012577" cy="3999884"/>
          </a:xfrm>
          <a:prstGeom prst="rect">
            <a:avLst/>
          </a:prstGeom>
        </p:spPr>
        <p:txBody>
          <a:bodyPr/>
          <a:lstStyle>
            <a:lvl1pPr marL="0" indent="0">
              <a:buNone/>
              <a:defRPr sz="1600">
                <a:solidFill>
                  <a:schemeClr val="tx1"/>
                </a:solidFill>
              </a:defRPr>
            </a:lvl1pPr>
          </a:lstStyle>
          <a:p>
            <a:pPr lvl="0"/>
            <a:r>
              <a:rPr lang="fr-FR"/>
              <a:t>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r>
              <a:rPr lang="fr-FR"/>
              <a:t> Lorem ipsum </a:t>
            </a:r>
            <a:r>
              <a:rPr lang="fr-FR" err="1"/>
              <a:t>dolor</a:t>
            </a:r>
            <a:r>
              <a:rPr lang="fr-FR"/>
              <a:t> </a:t>
            </a:r>
            <a:r>
              <a:rPr lang="fr-FR" err="1"/>
              <a:t>sit</a:t>
            </a:r>
            <a:r>
              <a:rPr lang="fr-FR"/>
              <a:t> </a:t>
            </a:r>
            <a:r>
              <a:rPr lang="fr-FR" err="1"/>
              <a:t>amet</a:t>
            </a:r>
            <a:r>
              <a:rPr lang="fr-FR"/>
              <a:t>, </a:t>
            </a:r>
            <a:r>
              <a:rPr lang="fr-FR" err="1"/>
              <a:t>consectetuer</a:t>
            </a:r>
            <a:r>
              <a:rPr lang="fr-FR"/>
              <a:t> </a:t>
            </a:r>
            <a:r>
              <a:rPr lang="fr-FR" err="1"/>
              <a:t>adipiscing</a:t>
            </a:r>
            <a:r>
              <a:rPr lang="fr-FR"/>
              <a:t> </a:t>
            </a:r>
            <a:r>
              <a:rPr lang="fr-FR" err="1"/>
              <a:t>elit</a:t>
            </a:r>
            <a:r>
              <a:rPr lang="fr-FR"/>
              <a:t>, </a:t>
            </a:r>
            <a:r>
              <a:rPr lang="fr-FR" err="1"/>
              <a:t>sed</a:t>
            </a:r>
            <a:r>
              <a:rPr lang="fr-FR"/>
              <a:t> diam </a:t>
            </a:r>
            <a:r>
              <a:rPr lang="fr-FR" err="1"/>
              <a:t>nonummy</a:t>
            </a:r>
            <a:r>
              <a:rPr lang="fr-FR"/>
              <a:t> </a:t>
            </a:r>
            <a:r>
              <a:rPr lang="fr-FR" err="1"/>
              <a:t>nibh</a:t>
            </a:r>
            <a:r>
              <a:rPr lang="fr-FR"/>
              <a:t> </a:t>
            </a:r>
            <a:r>
              <a:rPr lang="fr-FR" err="1"/>
              <a:t>euismod</a:t>
            </a:r>
            <a:r>
              <a:rPr lang="fr-FR"/>
              <a:t> </a:t>
            </a:r>
            <a:r>
              <a:rPr lang="fr-FR" err="1"/>
              <a:t>tincidunt</a:t>
            </a:r>
            <a:r>
              <a:rPr lang="fr-FR"/>
              <a:t> ut </a:t>
            </a:r>
            <a:r>
              <a:rPr lang="fr-FR" err="1"/>
              <a:t>laoreet</a:t>
            </a:r>
            <a:r>
              <a:rPr lang="fr-FR"/>
              <a:t> </a:t>
            </a:r>
            <a:r>
              <a:rPr lang="fr-FR" err="1"/>
              <a:t>dolore</a:t>
            </a:r>
            <a:r>
              <a:rPr lang="fr-FR"/>
              <a:t> magna </a:t>
            </a:r>
            <a:r>
              <a:rPr lang="fr-FR" err="1"/>
              <a:t>aliquam</a:t>
            </a:r>
            <a:r>
              <a:rPr lang="fr-FR"/>
              <a:t> erat </a:t>
            </a:r>
            <a:r>
              <a:rPr lang="fr-FR" err="1"/>
              <a:t>volutpat</a:t>
            </a:r>
            <a:endParaRPr lang="fr-FR"/>
          </a:p>
        </p:txBody>
      </p:sp>
      <p:sp>
        <p:nvSpPr>
          <p:cNvPr id="9" name="Espace réservé pour une image  12">
            <a:extLst>
              <a:ext uri="{FF2B5EF4-FFF2-40B4-BE49-F238E27FC236}">
                <a16:creationId xmlns:a16="http://schemas.microsoft.com/office/drawing/2014/main" id="{5832071E-2195-94C6-2762-427E301228C3}"/>
              </a:ext>
            </a:extLst>
          </p:cNvPr>
          <p:cNvSpPr>
            <a:spLocks noGrp="1"/>
          </p:cNvSpPr>
          <p:nvPr>
            <p:ph type="pic" sz="quarter" idx="11"/>
          </p:nvPr>
        </p:nvSpPr>
        <p:spPr>
          <a:xfrm>
            <a:off x="5791200" y="1885949"/>
            <a:ext cx="2333625" cy="2347297"/>
          </a:xfrm>
          <a:prstGeom prst="rect">
            <a:avLst/>
          </a:prstGeom>
        </p:spPr>
        <p:txBody>
          <a:bodyPr/>
          <a:lstStyle/>
          <a:p>
            <a:endParaRPr lang="fr-FR"/>
          </a:p>
        </p:txBody>
      </p:sp>
      <p:sp>
        <p:nvSpPr>
          <p:cNvPr id="10" name="Espace réservé pour une image  12">
            <a:extLst>
              <a:ext uri="{FF2B5EF4-FFF2-40B4-BE49-F238E27FC236}">
                <a16:creationId xmlns:a16="http://schemas.microsoft.com/office/drawing/2014/main" id="{7917BE63-283F-6C4A-10B6-C7F855E339CD}"/>
              </a:ext>
            </a:extLst>
          </p:cNvPr>
          <p:cNvSpPr>
            <a:spLocks noGrp="1"/>
          </p:cNvSpPr>
          <p:nvPr>
            <p:ph type="pic" sz="quarter" idx="12"/>
          </p:nvPr>
        </p:nvSpPr>
        <p:spPr>
          <a:xfrm>
            <a:off x="5791199" y="3890960"/>
            <a:ext cx="2333625" cy="2347297"/>
          </a:xfrm>
          <a:prstGeom prst="rect">
            <a:avLst/>
          </a:prstGeom>
        </p:spPr>
        <p:txBody>
          <a:bodyPr/>
          <a:lstStyle/>
          <a:p>
            <a:endParaRPr lang="fr-FR"/>
          </a:p>
        </p:txBody>
      </p:sp>
      <p:sp>
        <p:nvSpPr>
          <p:cNvPr id="11" name="Espace réservé pour une image  12">
            <a:extLst>
              <a:ext uri="{FF2B5EF4-FFF2-40B4-BE49-F238E27FC236}">
                <a16:creationId xmlns:a16="http://schemas.microsoft.com/office/drawing/2014/main" id="{3D769C9D-B96E-1B42-6CE2-9A8072F8A665}"/>
              </a:ext>
            </a:extLst>
          </p:cNvPr>
          <p:cNvSpPr>
            <a:spLocks noGrp="1"/>
          </p:cNvSpPr>
          <p:nvPr>
            <p:ph type="pic" sz="quarter" idx="13"/>
          </p:nvPr>
        </p:nvSpPr>
        <p:spPr>
          <a:xfrm>
            <a:off x="8389009" y="1885949"/>
            <a:ext cx="2783816" cy="4352308"/>
          </a:xfrm>
          <a:prstGeom prst="rect">
            <a:avLst/>
          </a:prstGeom>
        </p:spPr>
        <p:txBody>
          <a:bodyPr/>
          <a:lstStyle/>
          <a:p>
            <a:endParaRPr lang="fr-FR"/>
          </a:p>
        </p:txBody>
      </p:sp>
      <p:sp>
        <p:nvSpPr>
          <p:cNvPr id="12" name="Espace réservé du texte 18">
            <a:extLst>
              <a:ext uri="{FF2B5EF4-FFF2-40B4-BE49-F238E27FC236}">
                <a16:creationId xmlns:a16="http://schemas.microsoft.com/office/drawing/2014/main" id="{53A3B9B2-0AB9-3A1B-092B-8713134B0F51}"/>
              </a:ext>
            </a:extLst>
          </p:cNvPr>
          <p:cNvSpPr>
            <a:spLocks noGrp="1"/>
          </p:cNvSpPr>
          <p:nvPr>
            <p:ph type="body" sz="quarter" idx="14" hasCustomPrompt="1"/>
          </p:nvPr>
        </p:nvSpPr>
        <p:spPr>
          <a:xfrm>
            <a:off x="692773" y="1819809"/>
            <a:ext cx="3021012" cy="488950"/>
          </a:xfrm>
          <a:prstGeom prst="rect">
            <a:avLst/>
          </a:prstGeom>
        </p:spPr>
        <p:txBody>
          <a:bodyPr/>
          <a:lstStyle>
            <a:lvl1pPr marL="0" indent="0">
              <a:buNone/>
              <a:defRPr sz="2000" b="1">
                <a:solidFill>
                  <a:schemeClr val="accent3"/>
                </a:solidFill>
              </a:defRPr>
            </a:lvl1pPr>
            <a:lvl2pPr>
              <a:defRPr sz="2000" b="1">
                <a:solidFill>
                  <a:schemeClr val="accent2"/>
                </a:solidFill>
              </a:defRPr>
            </a:lvl2pPr>
            <a:lvl3pPr>
              <a:defRPr sz="2000" b="1">
                <a:solidFill>
                  <a:schemeClr val="accent2"/>
                </a:solidFill>
              </a:defRPr>
            </a:lvl3pPr>
            <a:lvl4pPr>
              <a:defRPr sz="2000" b="1">
                <a:solidFill>
                  <a:schemeClr val="accent2"/>
                </a:solidFill>
              </a:defRPr>
            </a:lvl4pPr>
            <a:lvl5pPr>
              <a:defRPr sz="2000" b="1">
                <a:solidFill>
                  <a:schemeClr val="accent2"/>
                </a:solidFill>
              </a:defRPr>
            </a:lvl5pPr>
          </a:lstStyle>
          <a:p>
            <a:pPr lvl="0"/>
            <a:r>
              <a:rPr lang="fr-FR"/>
              <a:t>Lorem ipsum</a:t>
            </a:r>
          </a:p>
        </p:txBody>
      </p:sp>
      <p:pic>
        <p:nvPicPr>
          <p:cNvPr id="14" name="Image 13">
            <a:extLst>
              <a:ext uri="{FF2B5EF4-FFF2-40B4-BE49-F238E27FC236}">
                <a16:creationId xmlns:a16="http://schemas.microsoft.com/office/drawing/2014/main" id="{606CF50A-640E-730B-BDE4-41715C4B37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68971" y="1018150"/>
            <a:ext cx="1912584" cy="795186"/>
          </a:xfrm>
          <a:prstGeom prst="rect">
            <a:avLst/>
          </a:prstGeom>
        </p:spPr>
      </p:pic>
      <p:pic>
        <p:nvPicPr>
          <p:cNvPr id="16" name="Image 15">
            <a:extLst>
              <a:ext uri="{FF2B5EF4-FFF2-40B4-BE49-F238E27FC236}">
                <a16:creationId xmlns:a16="http://schemas.microsoft.com/office/drawing/2014/main" id="{5E79CE1A-14DD-7AF8-1C15-DEFEB3334B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722634" y="289270"/>
            <a:ext cx="1069280" cy="330471"/>
          </a:xfrm>
          <a:prstGeom prst="rect">
            <a:avLst/>
          </a:prstGeom>
        </p:spPr>
      </p:pic>
    </p:spTree>
    <p:extLst>
      <p:ext uri="{BB962C8B-B14F-4D97-AF65-F5344CB8AC3E}">
        <p14:creationId xmlns:p14="http://schemas.microsoft.com/office/powerpoint/2010/main" val="378241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32485"/>
      </p:ext>
    </p:extLst>
  </p:cSld>
  <p:clrMap bg1="lt1" tx1="dk1" bg2="lt2" tx2="dk2" accent1="accent1" accent2="accent2" accent3="accent3" accent4="accent4" accent5="accent5" accent6="accent6" hlink="hlink" folHlink="folHlink"/>
  <p:sldLayoutIdLst>
    <p:sldLayoutId id="2147483659" r:id="rId1"/>
    <p:sldLayoutId id="2147483681" r:id="rId2"/>
    <p:sldLayoutId id="2147483682" r:id="rId3"/>
    <p:sldLayoutId id="2147483660" r:id="rId4"/>
    <p:sldLayoutId id="2147483661" r:id="rId5"/>
    <p:sldLayoutId id="2147483680" r:id="rId6"/>
    <p:sldLayoutId id="2147483662" r:id="rId7"/>
    <p:sldLayoutId id="2147483663" r:id="rId8"/>
    <p:sldLayoutId id="2147483664" r:id="rId9"/>
    <p:sldLayoutId id="2147483665" r:id="rId10"/>
    <p:sldLayoutId id="2147483693" r:id="rId11"/>
    <p:sldLayoutId id="2147483666" r:id="rId12"/>
    <p:sldLayoutId id="2147483675" r:id="rId13"/>
    <p:sldLayoutId id="2147483687" r:id="rId14"/>
    <p:sldLayoutId id="2147483677" r:id="rId15"/>
    <p:sldLayoutId id="2147483678" r:id="rId16"/>
    <p:sldLayoutId id="2147483679" r:id="rId17"/>
    <p:sldLayoutId id="2147483688" r:id="rId18"/>
    <p:sldLayoutId id="2147483689" r:id="rId19"/>
    <p:sldLayoutId id="214748369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30101-4D0C-15B9-C250-95BAD8E7236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12545C5-1404-F963-F953-1FC34EDA9B9B}"/>
              </a:ext>
            </a:extLst>
          </p:cNvPr>
          <p:cNvSpPr>
            <a:spLocks noGrp="1"/>
          </p:cNvSpPr>
          <p:nvPr>
            <p:ph type="title"/>
          </p:nvPr>
        </p:nvSpPr>
        <p:spPr>
          <a:xfrm>
            <a:off x="692773" y="619742"/>
            <a:ext cx="10227253" cy="816071"/>
          </a:xfrm>
        </p:spPr>
        <p:txBody>
          <a:bodyPr lIns="91440" tIns="45720" rIns="91440" bIns="45720" anchor="t"/>
          <a:lstStyle/>
          <a:p>
            <a:pPr algn="l"/>
            <a:r>
              <a:rPr lang="fr-FR" b="1"/>
              <a:t>Les conventions </a:t>
            </a:r>
            <a:br>
              <a:rPr lang="fr-FR" b="1"/>
            </a:br>
            <a:br>
              <a:rPr lang="fr-FR" b="1"/>
            </a:br>
            <a:endParaRPr lang="fr-FR" b="1"/>
          </a:p>
        </p:txBody>
      </p:sp>
      <p:sp>
        <p:nvSpPr>
          <p:cNvPr id="13" name="ZoneTexte 12">
            <a:extLst>
              <a:ext uri="{FF2B5EF4-FFF2-40B4-BE49-F238E27FC236}">
                <a16:creationId xmlns:a16="http://schemas.microsoft.com/office/drawing/2014/main" id="{A4C32A06-9D68-0C5E-ABB2-CF83C9F5B61C}"/>
              </a:ext>
            </a:extLst>
          </p:cNvPr>
          <p:cNvSpPr txBox="1"/>
          <p:nvPr/>
        </p:nvSpPr>
        <p:spPr>
          <a:xfrm>
            <a:off x="692773" y="1725945"/>
            <a:ext cx="8923806" cy="2308324"/>
          </a:xfrm>
          <a:prstGeom prst="rect">
            <a:avLst/>
          </a:prstGeom>
          <a:noFill/>
        </p:spPr>
        <p:txBody>
          <a:bodyPr wrap="square" rtlCol="0">
            <a:spAutoFit/>
          </a:bodyPr>
          <a:lstStyle/>
          <a:p>
            <a:pPr marL="342900" indent="-342900">
              <a:buFont typeface="Arial" panose="020B0604020202020204" pitchFamily="34" charset="0"/>
              <a:buChar char="•"/>
            </a:pPr>
            <a:r>
              <a:rPr lang="fr-FR" sz="2400" b="1"/>
              <a:t>Hand à 7</a:t>
            </a:r>
          </a:p>
          <a:p>
            <a:pPr marL="800100" lvl="1" indent="-342900">
              <a:buFont typeface="Wingdings" panose="05000000000000000000" pitchFamily="2" charset="2"/>
              <a:buChar char="ü"/>
            </a:pPr>
            <a:r>
              <a:rPr lang="fr-FR" sz="2400"/>
              <a:t>Convention_art_25_Création_2026/2027</a:t>
            </a:r>
          </a:p>
          <a:p>
            <a:pPr marL="800100" lvl="1" indent="-342900">
              <a:buFont typeface="Wingdings" panose="05000000000000000000" pitchFamily="2" charset="2"/>
              <a:buChar char="ü"/>
            </a:pPr>
            <a:r>
              <a:rPr lang="fr-FR" sz="2400"/>
              <a:t>Convention : Renouvellement art.25 2026/2027</a:t>
            </a:r>
          </a:p>
          <a:p>
            <a:pPr marL="800100" lvl="1" indent="-342900">
              <a:buFont typeface="Wingdings" panose="05000000000000000000" pitchFamily="2" charset="2"/>
              <a:buChar char="ü"/>
            </a:pPr>
            <a:r>
              <a:rPr lang="fr-FR" sz="2400"/>
              <a:t>Convention : U18M/U17F art.26 2026/2027</a:t>
            </a:r>
          </a:p>
          <a:p>
            <a:pPr marL="800100" lvl="1" indent="-342900">
              <a:buFont typeface="Wingdings" panose="05000000000000000000" pitchFamily="2" charset="2"/>
              <a:buChar char="ü"/>
            </a:pPr>
            <a:endParaRPr lang="fr-FR" sz="2400"/>
          </a:p>
          <a:p>
            <a:pPr marL="800100" lvl="1" indent="-342900">
              <a:buFont typeface="Wingdings" panose="05000000000000000000" pitchFamily="2" charset="2"/>
              <a:buChar char="ü"/>
            </a:pPr>
            <a:r>
              <a:rPr lang="fr-FR" sz="2400"/>
              <a:t>Modèles sur le site fédéral à partir du 22/04/2026</a:t>
            </a:r>
          </a:p>
        </p:txBody>
      </p:sp>
      <p:sp>
        <p:nvSpPr>
          <p:cNvPr id="3" name="ZoneTexte 2">
            <a:extLst>
              <a:ext uri="{FF2B5EF4-FFF2-40B4-BE49-F238E27FC236}">
                <a16:creationId xmlns:a16="http://schemas.microsoft.com/office/drawing/2014/main" id="{309D6D2F-BD8A-AA2F-7CA8-FC37D0C86F86}"/>
              </a:ext>
            </a:extLst>
          </p:cNvPr>
          <p:cNvSpPr txBox="1"/>
          <p:nvPr/>
        </p:nvSpPr>
        <p:spPr>
          <a:xfrm>
            <a:off x="692773" y="4324401"/>
            <a:ext cx="8923806" cy="830997"/>
          </a:xfrm>
          <a:prstGeom prst="rect">
            <a:avLst/>
          </a:prstGeom>
          <a:noFill/>
        </p:spPr>
        <p:txBody>
          <a:bodyPr wrap="square" rtlCol="0">
            <a:spAutoFit/>
          </a:bodyPr>
          <a:lstStyle/>
          <a:p>
            <a:pPr marL="342900" indent="-342900">
              <a:buFont typeface="Arial" panose="020B0604020202020204" pitchFamily="34" charset="0"/>
              <a:buChar char="•"/>
            </a:pPr>
            <a:r>
              <a:rPr lang="fr-FR" sz="2400" b="1"/>
              <a:t>Beachand </a:t>
            </a:r>
            <a:endParaRPr lang="fr-FR" sz="2400"/>
          </a:p>
          <a:p>
            <a:pPr marL="800100" lvl="1" indent="-342900">
              <a:buFont typeface="Wingdings" panose="05000000000000000000" pitchFamily="2" charset="2"/>
              <a:buChar char="ü"/>
            </a:pPr>
            <a:r>
              <a:rPr lang="fr-FR" sz="2400"/>
              <a:t>Modèle à construire</a:t>
            </a:r>
          </a:p>
        </p:txBody>
      </p:sp>
      <p:sp>
        <p:nvSpPr>
          <p:cNvPr id="5" name="ZoneTexte 4">
            <a:extLst>
              <a:ext uri="{FF2B5EF4-FFF2-40B4-BE49-F238E27FC236}">
                <a16:creationId xmlns:a16="http://schemas.microsoft.com/office/drawing/2014/main" id="{261F2B5E-1212-4EA5-3C7A-6EB22C642262}"/>
              </a:ext>
            </a:extLst>
          </p:cNvPr>
          <p:cNvSpPr txBox="1"/>
          <p:nvPr/>
        </p:nvSpPr>
        <p:spPr>
          <a:xfrm>
            <a:off x="692773" y="5562863"/>
            <a:ext cx="8923806" cy="830997"/>
          </a:xfrm>
          <a:prstGeom prst="rect">
            <a:avLst/>
          </a:prstGeom>
          <a:noFill/>
        </p:spPr>
        <p:txBody>
          <a:bodyPr wrap="square" rtlCol="0">
            <a:spAutoFit/>
          </a:bodyPr>
          <a:lstStyle/>
          <a:p>
            <a:pPr marL="342900" indent="-342900">
              <a:buFont typeface="Arial" panose="020B0604020202020204" pitchFamily="34" charset="0"/>
              <a:buChar char="•"/>
            </a:pPr>
            <a:r>
              <a:rPr lang="fr-FR" sz="2400" b="1" err="1"/>
              <a:t>Parahand</a:t>
            </a:r>
            <a:r>
              <a:rPr lang="fr-FR" sz="2400" b="1"/>
              <a:t> </a:t>
            </a:r>
            <a:endParaRPr lang="fr-FR" sz="2400"/>
          </a:p>
          <a:p>
            <a:pPr marL="800100" lvl="1" indent="-342900">
              <a:buFont typeface="Wingdings" panose="05000000000000000000" pitchFamily="2" charset="2"/>
              <a:buChar char="ü"/>
            </a:pPr>
            <a:r>
              <a:rPr lang="fr-FR" sz="2400"/>
              <a:t>Modèle à construire</a:t>
            </a:r>
          </a:p>
        </p:txBody>
      </p:sp>
    </p:spTree>
    <p:extLst>
      <p:ext uri="{BB962C8B-B14F-4D97-AF65-F5344CB8AC3E}">
        <p14:creationId xmlns:p14="http://schemas.microsoft.com/office/powerpoint/2010/main" val="58516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81B7-C529-F958-0D7A-FB8556DAE07A}"/>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DE6AAD23-6B1C-BAA4-234E-8BD259A60C90}"/>
              </a:ext>
            </a:extLst>
          </p:cNvPr>
          <p:cNvSpPr txBox="1"/>
          <p:nvPr/>
        </p:nvSpPr>
        <p:spPr>
          <a:xfrm>
            <a:off x="692773" y="1725945"/>
            <a:ext cx="11280152" cy="4154984"/>
          </a:xfrm>
          <a:prstGeom prst="rect">
            <a:avLst/>
          </a:prstGeom>
          <a:noFill/>
        </p:spPr>
        <p:txBody>
          <a:bodyPr wrap="square" rtlCol="0">
            <a:spAutoFit/>
          </a:bodyPr>
          <a:lstStyle/>
          <a:p>
            <a:pPr marL="342900" indent="-342900">
              <a:buFont typeface="Arial" panose="020B0604020202020204" pitchFamily="34" charset="0"/>
              <a:buChar char="•"/>
            </a:pPr>
            <a:r>
              <a:rPr lang="fr-FR" sz="2400" b="1"/>
              <a:t>Avis et Décision : </a:t>
            </a:r>
          </a:p>
          <a:p>
            <a:pPr marL="800100" lvl="1" indent="-342900">
              <a:buFont typeface="Wingdings" panose="05000000000000000000" pitchFamily="2" charset="2"/>
              <a:buChar char="ü"/>
            </a:pPr>
            <a:r>
              <a:rPr lang="fr-FR" sz="2400"/>
              <a:t>AVIS MOTIVE du conseil d’administration du comité d’appartenance des clubs concernés (Niveau d’intérêt et de confiance pour la poursuite du projet - Raisons liées notamment au sérieux de l’implication des club constaté après une ou plusieurs saisons d’activité – Eléments prospectifs qui permettent de maintenir la confiance dans le développement du projet relativement à l’intérêt du développement du handball – Eventuels nouveau critères d’évaluation de la réussite choisis par le CD – Niveau d’implication des équipes du comité dans le projet etc.). </a:t>
            </a:r>
            <a:endParaRPr lang="fr-FR" sz="2400" b="1"/>
          </a:p>
          <a:p>
            <a:pPr marL="800100" lvl="1" indent="-342900">
              <a:buFont typeface="Wingdings" panose="05000000000000000000" pitchFamily="2" charset="2"/>
              <a:buChar char="ü"/>
            </a:pPr>
            <a:r>
              <a:rPr lang="fr-FR" sz="2400"/>
              <a:t>Date</a:t>
            </a:r>
          </a:p>
        </p:txBody>
      </p:sp>
      <p:sp>
        <p:nvSpPr>
          <p:cNvPr id="6" name="Titre 1">
            <a:extLst>
              <a:ext uri="{FF2B5EF4-FFF2-40B4-BE49-F238E27FC236}">
                <a16:creationId xmlns:a16="http://schemas.microsoft.com/office/drawing/2014/main" id="{5A365251-D97B-12A2-AB1F-ECB2E5E2A653}"/>
              </a:ext>
            </a:extLst>
          </p:cNvPr>
          <p:cNvSpPr>
            <a:spLocks noGrp="1"/>
          </p:cNvSpPr>
          <p:nvPr>
            <p:ph type="title"/>
          </p:nvPr>
        </p:nvSpPr>
        <p:spPr>
          <a:xfrm>
            <a:off x="692773" y="619742"/>
            <a:ext cx="10227253" cy="816071"/>
          </a:xfrm>
        </p:spPr>
        <p:txBody>
          <a:bodyPr lIns="91440" tIns="45720" rIns="91440" bIns="45720" anchor="t"/>
          <a:lstStyle/>
          <a:p>
            <a:pPr algn="l"/>
            <a:r>
              <a:rPr lang="fr-FR" b="1"/>
              <a:t>Renouvellement art.25 2026/2027 </a:t>
            </a:r>
            <a:r>
              <a:rPr lang="fr-FR" sz="1200" b="1"/>
              <a:t>(suite)</a:t>
            </a:r>
            <a:br>
              <a:rPr lang="fr-FR" sz="1200" b="1"/>
            </a:br>
            <a:br>
              <a:rPr lang="fr-FR" sz="1200" b="1"/>
            </a:br>
            <a:endParaRPr lang="fr-FR" sz="1200" b="1"/>
          </a:p>
        </p:txBody>
      </p:sp>
    </p:spTree>
    <p:extLst>
      <p:ext uri="{BB962C8B-B14F-4D97-AF65-F5344CB8AC3E}">
        <p14:creationId xmlns:p14="http://schemas.microsoft.com/office/powerpoint/2010/main" val="829001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CE100-F64D-36B0-1EFD-9D87C12BF16C}"/>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CD2FB3FB-C6B6-EAF5-A658-6D7F2DF4231C}"/>
              </a:ext>
            </a:extLst>
          </p:cNvPr>
          <p:cNvSpPr txBox="1"/>
          <p:nvPr/>
        </p:nvSpPr>
        <p:spPr>
          <a:xfrm>
            <a:off x="692773" y="1725945"/>
            <a:ext cx="11280152" cy="4154984"/>
          </a:xfrm>
          <a:prstGeom prst="rect">
            <a:avLst/>
          </a:prstGeom>
          <a:noFill/>
        </p:spPr>
        <p:txBody>
          <a:bodyPr wrap="square" rtlCol="0">
            <a:spAutoFit/>
          </a:bodyPr>
          <a:lstStyle/>
          <a:p>
            <a:pPr marL="342900" indent="-342900">
              <a:buFont typeface="Arial" panose="020B0604020202020204" pitchFamily="34" charset="0"/>
              <a:buChar char="•"/>
            </a:pPr>
            <a:r>
              <a:rPr lang="fr-FR" sz="2400" b="1"/>
              <a:t>Avis et Décision : </a:t>
            </a:r>
          </a:p>
          <a:p>
            <a:pPr marL="800100" lvl="1" indent="-342900">
              <a:buFont typeface="Wingdings" panose="05000000000000000000" pitchFamily="2" charset="2"/>
              <a:buChar char="ü"/>
            </a:pPr>
            <a:r>
              <a:rPr lang="fr-FR" sz="2400"/>
              <a:t>AVIS MOTIVE du Conseil d’administration de la ligue régionale d’appartenance des clubs concernés (Raisons liées notamment à l’intérêt démontré par le parcours constaté du développement du handball sur le Territoire relativement à son projet sportif et au contexte spécifique local – Réévaluation des chances de réussite dans la continuité – Niveau de confiance dans les acteurs à la manœuvre – Renforcement éventuel des critères incontournables d’évaluation – Niveau d’engagement de la Ligue dans le projet etc.) </a:t>
            </a:r>
          </a:p>
          <a:p>
            <a:pPr marL="800100" lvl="1" indent="-342900">
              <a:buFont typeface="Wingdings" panose="05000000000000000000" pitchFamily="2" charset="2"/>
              <a:buChar char="ü"/>
            </a:pPr>
            <a:r>
              <a:rPr lang="fr-FR" sz="2400"/>
              <a:t>Date</a:t>
            </a:r>
          </a:p>
        </p:txBody>
      </p:sp>
      <p:sp>
        <p:nvSpPr>
          <p:cNvPr id="6" name="Titre 1">
            <a:extLst>
              <a:ext uri="{FF2B5EF4-FFF2-40B4-BE49-F238E27FC236}">
                <a16:creationId xmlns:a16="http://schemas.microsoft.com/office/drawing/2014/main" id="{DD2F7B54-7DE7-C4BF-DD95-A1604E302E9A}"/>
              </a:ext>
            </a:extLst>
          </p:cNvPr>
          <p:cNvSpPr>
            <a:spLocks noGrp="1"/>
          </p:cNvSpPr>
          <p:nvPr>
            <p:ph type="title"/>
          </p:nvPr>
        </p:nvSpPr>
        <p:spPr>
          <a:xfrm>
            <a:off x="692773" y="619742"/>
            <a:ext cx="10227253" cy="816071"/>
          </a:xfrm>
        </p:spPr>
        <p:txBody>
          <a:bodyPr lIns="91440" tIns="45720" rIns="91440" bIns="45720" anchor="t"/>
          <a:lstStyle/>
          <a:p>
            <a:pPr algn="l"/>
            <a:r>
              <a:rPr lang="fr-FR" b="1"/>
              <a:t>Renouvellement art.25 2026/2027 </a:t>
            </a:r>
            <a:r>
              <a:rPr lang="fr-FR" sz="1200" b="1"/>
              <a:t>(suite)</a:t>
            </a:r>
            <a:br>
              <a:rPr lang="fr-FR" sz="1200" b="1"/>
            </a:br>
            <a:br>
              <a:rPr lang="fr-FR" sz="1200" b="1"/>
            </a:br>
            <a:endParaRPr lang="fr-FR" sz="1200" b="1"/>
          </a:p>
        </p:txBody>
      </p:sp>
    </p:spTree>
    <p:extLst>
      <p:ext uri="{BB962C8B-B14F-4D97-AF65-F5344CB8AC3E}">
        <p14:creationId xmlns:p14="http://schemas.microsoft.com/office/powerpoint/2010/main" val="1543956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E24B-C566-8D90-BBDA-472CDBEBAF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F1B6F69-BDC6-2E39-F6B3-E68C1CD49CD3}"/>
              </a:ext>
            </a:extLst>
          </p:cNvPr>
          <p:cNvSpPr>
            <a:spLocks noGrp="1"/>
          </p:cNvSpPr>
          <p:nvPr>
            <p:ph type="title"/>
          </p:nvPr>
        </p:nvSpPr>
        <p:spPr>
          <a:xfrm>
            <a:off x="238940" y="132557"/>
            <a:ext cx="11032502" cy="647083"/>
          </a:xfrm>
        </p:spPr>
        <p:txBody>
          <a:bodyPr lIns="91440" tIns="45720" rIns="91440" bIns="45720" anchor="t"/>
          <a:lstStyle/>
          <a:p>
            <a:pPr algn="l"/>
            <a:r>
              <a:rPr lang="fr-FR" b="1"/>
              <a:t>Convention : U18M/U17F art.26 2026/2027</a:t>
            </a:r>
          </a:p>
        </p:txBody>
      </p:sp>
      <p:sp>
        <p:nvSpPr>
          <p:cNvPr id="13" name="ZoneTexte 12">
            <a:extLst>
              <a:ext uri="{FF2B5EF4-FFF2-40B4-BE49-F238E27FC236}">
                <a16:creationId xmlns:a16="http://schemas.microsoft.com/office/drawing/2014/main" id="{C6FE8C1F-7F3C-6670-DA57-8B7A0908EEBC}"/>
              </a:ext>
            </a:extLst>
          </p:cNvPr>
          <p:cNvSpPr txBox="1"/>
          <p:nvPr/>
        </p:nvSpPr>
        <p:spPr>
          <a:xfrm>
            <a:off x="160649" y="911364"/>
            <a:ext cx="11888476" cy="6370975"/>
          </a:xfrm>
          <a:prstGeom prst="rect">
            <a:avLst/>
          </a:prstGeom>
          <a:noFill/>
        </p:spPr>
        <p:txBody>
          <a:bodyPr wrap="square" rtlCol="0">
            <a:spAutoFit/>
          </a:bodyPr>
          <a:lstStyle/>
          <a:p>
            <a:pPr marL="342900" indent="-342900">
              <a:buFont typeface="Arial" panose="020B0604020202020204" pitchFamily="34" charset="0"/>
              <a:buChar char="•"/>
            </a:pPr>
            <a:r>
              <a:rPr lang="fr-FR" sz="2400" b="1"/>
              <a:t>Dates de réception</a:t>
            </a:r>
          </a:p>
          <a:p>
            <a:pPr marL="342900" indent="-342900">
              <a:buFont typeface="Arial" panose="020B0604020202020204" pitchFamily="34" charset="0"/>
              <a:buChar char="•"/>
            </a:pPr>
            <a:r>
              <a:rPr lang="fr-FR" sz="2400" b="1"/>
              <a:t>Saison 2026-2027</a:t>
            </a:r>
          </a:p>
          <a:p>
            <a:pPr marL="342900" indent="-342900">
              <a:buFont typeface="Arial" panose="020B0604020202020204" pitchFamily="34" charset="0"/>
              <a:buChar char="•"/>
            </a:pPr>
            <a:r>
              <a:rPr lang="fr-FR" sz="2400" b="1"/>
              <a:t>Nom de la convention : </a:t>
            </a:r>
          </a:p>
          <a:p>
            <a:pPr marL="800100" lvl="1" indent="-342900">
              <a:buFont typeface="Wingdings" panose="05000000000000000000" pitchFamily="2" charset="2"/>
              <a:buChar char="ü"/>
            </a:pPr>
            <a:r>
              <a:rPr lang="fr-FR" sz="2400"/>
              <a:t>LE NOM DOIT FAIRE APPARAÎTRE TRES CLAIREMENT pour les acteurs LE LIEU GÉOGRAPHIQUE du regroupement des clubs</a:t>
            </a:r>
          </a:p>
          <a:p>
            <a:pPr marL="342900" indent="-342900">
              <a:buFont typeface="Arial" panose="020B0604020202020204" pitchFamily="34" charset="0"/>
              <a:buChar char="•"/>
            </a:pPr>
            <a:r>
              <a:rPr lang="fr-FR" sz="2400" b="1"/>
              <a:t>Proposition motivée de l’Équipe Technique Régionale</a:t>
            </a:r>
          </a:p>
          <a:p>
            <a:pPr marL="800100" lvl="1" indent="-342900">
              <a:buFont typeface="Wingdings" panose="05000000000000000000" pitchFamily="2" charset="2"/>
              <a:buChar char="ü"/>
            </a:pPr>
            <a:r>
              <a:rPr lang="fr-FR" sz="2400"/>
              <a:t>Cette proposition est le critère principal pris en compte par la commission pour autoriser ou non la convention. </a:t>
            </a:r>
          </a:p>
          <a:p>
            <a:pPr marL="800100" lvl="1" indent="-342900">
              <a:buFont typeface="Wingdings" panose="05000000000000000000" pitchFamily="2" charset="2"/>
              <a:buChar char="ü"/>
            </a:pPr>
            <a:r>
              <a:rPr lang="fr-FR" sz="2400"/>
              <a:t>Il convient donc qu’elle soit la mieux argumentée possible Allez à l’essentiel : Les raisons qui amènent les clubs à s’organiser ainsi, en s’appuyant sur le contexte local et territorial aux plans social, économique et de politique sportive. Intérêt pour la ligue et le territoire en fonction du projet territorial, des potentiels détectés et établis à accompagner, d’une sérieuse évaluation d’une représentation en termes de niveau sportif optimale du territoire, etc. A remplir par le référent désigné.</a:t>
            </a:r>
          </a:p>
          <a:p>
            <a:pPr lvl="1"/>
            <a:endParaRPr lang="fr-FR" sz="2400"/>
          </a:p>
        </p:txBody>
      </p:sp>
    </p:spTree>
    <p:extLst>
      <p:ext uri="{BB962C8B-B14F-4D97-AF65-F5344CB8AC3E}">
        <p14:creationId xmlns:p14="http://schemas.microsoft.com/office/powerpoint/2010/main" val="243359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B859-225A-BBC1-1B81-99B436ACD6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999603B-0E9B-52BE-FE78-BFD4E3D5AF86}"/>
              </a:ext>
            </a:extLst>
          </p:cNvPr>
          <p:cNvSpPr>
            <a:spLocks noGrp="1"/>
          </p:cNvSpPr>
          <p:nvPr>
            <p:ph type="title"/>
          </p:nvPr>
        </p:nvSpPr>
        <p:spPr>
          <a:xfrm>
            <a:off x="237432" y="656913"/>
            <a:ext cx="11492025" cy="816071"/>
          </a:xfrm>
        </p:spPr>
        <p:txBody>
          <a:bodyPr lIns="91440" tIns="45720" rIns="91440" bIns="45720" anchor="t"/>
          <a:lstStyle/>
          <a:p>
            <a:pPr algn="l"/>
            <a:r>
              <a:rPr lang="fr-FR" b="1"/>
              <a:t>Convention : U18M/U17F art.26 2026/2027 </a:t>
            </a:r>
            <a:r>
              <a:rPr lang="fr-FR" sz="1800" b="1"/>
              <a:t>(suite)</a:t>
            </a:r>
          </a:p>
        </p:txBody>
      </p:sp>
      <p:sp>
        <p:nvSpPr>
          <p:cNvPr id="13" name="ZoneTexte 12">
            <a:extLst>
              <a:ext uri="{FF2B5EF4-FFF2-40B4-BE49-F238E27FC236}">
                <a16:creationId xmlns:a16="http://schemas.microsoft.com/office/drawing/2014/main" id="{BDA9F51F-D992-9935-C9A9-14A41643AB9D}"/>
              </a:ext>
            </a:extLst>
          </p:cNvPr>
          <p:cNvSpPr txBox="1"/>
          <p:nvPr/>
        </p:nvSpPr>
        <p:spPr>
          <a:xfrm>
            <a:off x="111747" y="1867034"/>
            <a:ext cx="11765927" cy="3123932"/>
          </a:xfrm>
          <a:prstGeom prst="rect">
            <a:avLst/>
          </a:prstGeom>
          <a:noFill/>
        </p:spPr>
        <p:txBody>
          <a:bodyPr wrap="square" rtlCol="0">
            <a:spAutoFit/>
          </a:bodyPr>
          <a:lstStyle/>
          <a:p>
            <a:pPr marL="342900" indent="-342900">
              <a:buFont typeface="Arial" panose="020B0604020202020204" pitchFamily="34" charset="0"/>
              <a:buChar char="•"/>
            </a:pPr>
            <a:r>
              <a:rPr lang="fr-FR" sz="2400" b="1"/>
              <a:t>Annexe 1 – Exposé des motifs</a:t>
            </a:r>
          </a:p>
          <a:p>
            <a:pPr marL="800100" lvl="1" indent="-342900">
              <a:buFont typeface="Wingdings" panose="05000000000000000000" pitchFamily="2" charset="2"/>
              <a:buChar char="ü"/>
            </a:pPr>
            <a:r>
              <a:rPr lang="fr-FR" sz="2400"/>
              <a:t>Évitez les discours lénifiants et allez à l’essentiel : ce sont les raisons qui amènent les clubs à s’organiser ainsi, en s’appuyant sur le contexte local et territorial aux plans social, économique et de politique sportive, etc.</a:t>
            </a:r>
          </a:p>
          <a:p>
            <a:pPr marL="342900" indent="-342900">
              <a:spcBef>
                <a:spcPts val="600"/>
              </a:spcBef>
              <a:buFont typeface="Arial" panose="020B0604020202020204" pitchFamily="34" charset="0"/>
              <a:buChar char="•"/>
            </a:pPr>
            <a:r>
              <a:rPr lang="fr-FR" sz="2400" b="1"/>
              <a:t>Annexe 2 – Conditions de fonctionnement</a:t>
            </a:r>
          </a:p>
          <a:p>
            <a:pPr marL="800100" lvl="1" indent="-342900">
              <a:buFont typeface="Wingdings" panose="05000000000000000000" pitchFamily="2" charset="2"/>
              <a:buChar char="ü"/>
            </a:pPr>
            <a:r>
              <a:rPr lang="fr-FR" sz="2400"/>
              <a:t>(ressources respectives apportées par chaque club, modalités de prise de décision, …)</a:t>
            </a:r>
          </a:p>
        </p:txBody>
      </p:sp>
    </p:spTree>
    <p:extLst>
      <p:ext uri="{BB962C8B-B14F-4D97-AF65-F5344CB8AC3E}">
        <p14:creationId xmlns:p14="http://schemas.microsoft.com/office/powerpoint/2010/main" val="2123702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BE176-2EDA-CE2E-8BD0-00461AA1214C}"/>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99DC21BD-0B3D-F941-7B63-FB3148335439}"/>
              </a:ext>
            </a:extLst>
          </p:cNvPr>
          <p:cNvSpPr txBox="1"/>
          <p:nvPr/>
        </p:nvSpPr>
        <p:spPr>
          <a:xfrm>
            <a:off x="235573" y="1810464"/>
            <a:ext cx="11775452" cy="4231928"/>
          </a:xfrm>
          <a:prstGeom prst="rect">
            <a:avLst/>
          </a:prstGeom>
          <a:noFill/>
        </p:spPr>
        <p:txBody>
          <a:bodyPr wrap="square" rtlCol="0">
            <a:spAutoFit/>
          </a:bodyPr>
          <a:lstStyle/>
          <a:p>
            <a:pPr marL="342900" indent="-342900">
              <a:buFont typeface="Arial" panose="020B0604020202020204" pitchFamily="34" charset="0"/>
              <a:buChar char="•"/>
            </a:pPr>
            <a:r>
              <a:rPr lang="fr-FR" sz="2400" b="1"/>
              <a:t>Annexe 3 – Résultats attendus, critères d’évaluation</a:t>
            </a:r>
          </a:p>
          <a:p>
            <a:pPr marL="800100" lvl="1" indent="-342900">
              <a:buFont typeface="Wingdings" panose="05000000000000000000" pitchFamily="2" charset="2"/>
              <a:buChar char="ü"/>
            </a:pPr>
            <a:r>
              <a:rPr lang="fr-FR" sz="2400"/>
              <a:t>Les résultats doivent être précis et concis </a:t>
            </a:r>
          </a:p>
          <a:p>
            <a:pPr marL="800100" lvl="1" indent="-342900">
              <a:buFont typeface="Wingdings" panose="05000000000000000000" pitchFamily="2" charset="2"/>
              <a:buChar char="ü"/>
            </a:pPr>
            <a:r>
              <a:rPr lang="fr-FR" sz="2400"/>
              <a:t>Les critères d’évaluation doivent être vérifiables, mesurables et situés dans le temps.</a:t>
            </a:r>
          </a:p>
          <a:p>
            <a:pPr marL="342900" indent="-342900">
              <a:spcBef>
                <a:spcPts val="600"/>
              </a:spcBef>
              <a:buFont typeface="Arial" panose="020B0604020202020204" pitchFamily="34" charset="0"/>
              <a:buChar char="•"/>
            </a:pPr>
            <a:r>
              <a:rPr lang="fr-FR" sz="2400" b="1"/>
              <a:t>Annexe 4 – Contribution Mutualisée des Clubs au Développement</a:t>
            </a:r>
          </a:p>
          <a:p>
            <a:pPr marL="800100" lvl="1" indent="-342900">
              <a:buFont typeface="Wingdings" panose="05000000000000000000" pitchFamily="2" charset="2"/>
              <a:buChar char="ü"/>
            </a:pPr>
            <a:r>
              <a:rPr lang="fr-FR" sz="2400"/>
              <a:t>L’équipe « moins 18 ans masculine » ou « moins de 17 ans féminine » constituée dans le cadre de cette convention peut contribuer à remplir les exigences de la CMCD du club porteur dans le domaine sportif, sous réserve qu’au moins cinq joueurs de ce club évoluent régulièrement dans l’équipe. Confirmer le nom du club porteur.</a:t>
            </a:r>
          </a:p>
          <a:p>
            <a:endParaRPr lang="fr-FR" sz="2400"/>
          </a:p>
        </p:txBody>
      </p:sp>
      <p:sp>
        <p:nvSpPr>
          <p:cNvPr id="6" name="Titre 1">
            <a:extLst>
              <a:ext uri="{FF2B5EF4-FFF2-40B4-BE49-F238E27FC236}">
                <a16:creationId xmlns:a16="http://schemas.microsoft.com/office/drawing/2014/main" id="{E0AF8346-DEB7-24ED-337C-08B4732B9FFF}"/>
              </a:ext>
            </a:extLst>
          </p:cNvPr>
          <p:cNvSpPr>
            <a:spLocks noGrp="1"/>
          </p:cNvSpPr>
          <p:nvPr>
            <p:ph type="title"/>
          </p:nvPr>
        </p:nvSpPr>
        <p:spPr>
          <a:xfrm>
            <a:off x="237432" y="656913"/>
            <a:ext cx="11492025" cy="816071"/>
          </a:xfrm>
        </p:spPr>
        <p:txBody>
          <a:bodyPr lIns="91440" tIns="45720" rIns="91440" bIns="45720" anchor="t"/>
          <a:lstStyle/>
          <a:p>
            <a:pPr algn="l"/>
            <a:r>
              <a:rPr lang="fr-FR" b="1"/>
              <a:t>Convention : U18M/U17F art.26 2026/2027 </a:t>
            </a:r>
            <a:r>
              <a:rPr lang="fr-FR" sz="1800" b="1"/>
              <a:t>(suite)</a:t>
            </a:r>
          </a:p>
        </p:txBody>
      </p:sp>
    </p:spTree>
    <p:extLst>
      <p:ext uri="{BB962C8B-B14F-4D97-AF65-F5344CB8AC3E}">
        <p14:creationId xmlns:p14="http://schemas.microsoft.com/office/powerpoint/2010/main" val="341730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B4732-5146-A12B-A7AE-1FE2F20ADCC7}"/>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ABBF593F-021E-2690-78B7-8A1BB41644D2}"/>
              </a:ext>
            </a:extLst>
          </p:cNvPr>
          <p:cNvSpPr txBox="1"/>
          <p:nvPr/>
        </p:nvSpPr>
        <p:spPr>
          <a:xfrm>
            <a:off x="227324" y="1754520"/>
            <a:ext cx="11697976" cy="386259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400" b="1"/>
              <a:t>Approbations</a:t>
            </a:r>
          </a:p>
          <a:p>
            <a:pPr marL="800100" lvl="1" indent="-342900">
              <a:buFont typeface="Wingdings" panose="05000000000000000000" pitchFamily="2" charset="2"/>
              <a:buChar char="ü"/>
            </a:pPr>
            <a:r>
              <a:rPr lang="fr-FR" sz="2400"/>
              <a:t>Les 3 cases doivent être remplies pour chaque club</a:t>
            </a:r>
          </a:p>
          <a:p>
            <a:pPr marL="342900" indent="-342900">
              <a:spcBef>
                <a:spcPts val="600"/>
              </a:spcBef>
              <a:buFont typeface="Arial" panose="020B0604020202020204" pitchFamily="34" charset="0"/>
              <a:buChar char="•"/>
            </a:pPr>
            <a:r>
              <a:rPr lang="fr-FR" sz="2400" b="1"/>
              <a:t>Avis et Décision : </a:t>
            </a:r>
          </a:p>
          <a:p>
            <a:pPr marL="800100" lvl="1" indent="-342900">
              <a:buFont typeface="Wingdings" panose="05000000000000000000" pitchFamily="2" charset="2"/>
              <a:buChar char="ü"/>
            </a:pPr>
            <a:r>
              <a:rPr lang="fr-FR" sz="2400"/>
              <a:t>AVIS MOTIVÉ du conseil d’administration du comité d’appartenance des clubs concernés (niveau d’intérêt et de confiance pour la réussite du projet – raisons liées notamment au projet territorial aux </a:t>
            </a:r>
            <a:r>
              <a:rPr lang="fr-FR" sz="2400" err="1"/>
              <a:t>res</a:t>
            </a:r>
            <a:r>
              <a:rPr lang="fr-FR" sz="2400"/>
              <a:t> sources humaines et à l’intérêt du développement du handball – critères d’évaluation de la réussite choisis par le comité – niveau d’implication des équipes du comité dans le projet, etc…)</a:t>
            </a:r>
          </a:p>
          <a:p>
            <a:pPr marL="800100" lvl="1" indent="-342900">
              <a:buFont typeface="Wingdings" panose="05000000000000000000" pitchFamily="2" charset="2"/>
              <a:buChar char="ü"/>
            </a:pPr>
            <a:r>
              <a:rPr lang="fr-FR" sz="2400"/>
              <a:t>Date</a:t>
            </a:r>
          </a:p>
        </p:txBody>
      </p:sp>
      <p:sp>
        <p:nvSpPr>
          <p:cNvPr id="3" name="Titre 1">
            <a:extLst>
              <a:ext uri="{FF2B5EF4-FFF2-40B4-BE49-F238E27FC236}">
                <a16:creationId xmlns:a16="http://schemas.microsoft.com/office/drawing/2014/main" id="{B487D867-1138-66C5-DC64-EDB27EEB9C01}"/>
              </a:ext>
            </a:extLst>
          </p:cNvPr>
          <p:cNvSpPr>
            <a:spLocks noGrp="1"/>
          </p:cNvSpPr>
          <p:nvPr>
            <p:ph type="title"/>
          </p:nvPr>
        </p:nvSpPr>
        <p:spPr>
          <a:xfrm>
            <a:off x="237432" y="656913"/>
            <a:ext cx="11492025" cy="816071"/>
          </a:xfrm>
        </p:spPr>
        <p:txBody>
          <a:bodyPr lIns="91440" tIns="45720" rIns="91440" bIns="45720" anchor="t"/>
          <a:lstStyle/>
          <a:p>
            <a:pPr algn="l"/>
            <a:r>
              <a:rPr lang="fr-FR" b="1"/>
              <a:t>Convention : U18M/U17F art.26 2026/2027 </a:t>
            </a:r>
            <a:r>
              <a:rPr lang="fr-FR" sz="1800" b="1"/>
              <a:t>(suite)</a:t>
            </a:r>
          </a:p>
        </p:txBody>
      </p:sp>
    </p:spTree>
    <p:extLst>
      <p:ext uri="{BB962C8B-B14F-4D97-AF65-F5344CB8AC3E}">
        <p14:creationId xmlns:p14="http://schemas.microsoft.com/office/powerpoint/2010/main" val="178382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BAA60-E421-1755-2B14-E007E89E7A09}"/>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912E0EDB-5E83-E264-B119-0D5B7687F142}"/>
              </a:ext>
            </a:extLst>
          </p:cNvPr>
          <p:cNvSpPr txBox="1"/>
          <p:nvPr/>
        </p:nvSpPr>
        <p:spPr>
          <a:xfrm>
            <a:off x="227324" y="1525586"/>
            <a:ext cx="11774176" cy="489364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fr-FR" sz="2400" b="1"/>
              <a:t>Avis et Décision : </a:t>
            </a:r>
          </a:p>
          <a:p>
            <a:pPr marL="800100" lvl="1" indent="-342900">
              <a:buFont typeface="Wingdings" panose="05000000000000000000" pitchFamily="2" charset="2"/>
              <a:buChar char="ü"/>
            </a:pPr>
            <a:r>
              <a:rPr lang="fr-FR" sz="2400"/>
              <a:t>AVIS MOTIVÉ du conseil d’administration de la ligue régionale d’appartenance des clubs concernés (raisons liées notamment à l’intérêt du développement du handball sur le territoire relativement à son projet sportif et au contexte spécifique local – évaluation des chances de réussite – niveau de confiance dans les acteurs à la manœuvre – critères incontournables d’évaluation – niveau d’engagement de la ligue dans le projet, etc.)</a:t>
            </a:r>
          </a:p>
          <a:p>
            <a:pPr marL="800100" lvl="1" indent="-342900">
              <a:buFont typeface="Wingdings" panose="05000000000000000000" pitchFamily="2" charset="2"/>
              <a:buChar char="ü"/>
            </a:pPr>
            <a:r>
              <a:rPr lang="fr-FR" sz="2400"/>
              <a:t>Date</a:t>
            </a:r>
          </a:p>
          <a:p>
            <a:pPr marL="800100" lvl="1" indent="-342900">
              <a:buFont typeface="Wingdings" panose="05000000000000000000" pitchFamily="2" charset="2"/>
              <a:buChar char="ü"/>
            </a:pPr>
            <a:r>
              <a:rPr lang="fr-FR" sz="2400"/>
              <a:t>Nom, prénom du CTS référent désigné par la ligue, responsable du suivi et de l’évaluation</a:t>
            </a:r>
          </a:p>
          <a:p>
            <a:pPr marL="800100" lvl="1" indent="-342900">
              <a:buFont typeface="Wingdings" panose="05000000000000000000" pitchFamily="2" charset="2"/>
              <a:buChar char="ü"/>
            </a:pPr>
            <a:r>
              <a:rPr lang="fr-FR" sz="2400"/>
              <a:t>Nom, prénom et numéro de licence de l’élu référent désigné par la ligue, responsable du suivi et de l’évaluation</a:t>
            </a:r>
          </a:p>
        </p:txBody>
      </p:sp>
      <p:sp>
        <p:nvSpPr>
          <p:cNvPr id="3" name="Titre 1">
            <a:extLst>
              <a:ext uri="{FF2B5EF4-FFF2-40B4-BE49-F238E27FC236}">
                <a16:creationId xmlns:a16="http://schemas.microsoft.com/office/drawing/2014/main" id="{FBE9C663-C333-DDDA-41CC-FB3DC8F35A21}"/>
              </a:ext>
            </a:extLst>
          </p:cNvPr>
          <p:cNvSpPr>
            <a:spLocks noGrp="1"/>
          </p:cNvSpPr>
          <p:nvPr>
            <p:ph type="title"/>
          </p:nvPr>
        </p:nvSpPr>
        <p:spPr>
          <a:xfrm>
            <a:off x="237432" y="656913"/>
            <a:ext cx="11492025" cy="816071"/>
          </a:xfrm>
        </p:spPr>
        <p:txBody>
          <a:bodyPr lIns="91440" tIns="45720" rIns="91440" bIns="45720" anchor="t"/>
          <a:lstStyle/>
          <a:p>
            <a:pPr algn="l"/>
            <a:r>
              <a:rPr lang="fr-FR" b="1"/>
              <a:t>Convention : U18M/U17F art.26 2026/2027 </a:t>
            </a:r>
            <a:r>
              <a:rPr lang="fr-FR" sz="1800" b="1"/>
              <a:t>(suite)</a:t>
            </a:r>
          </a:p>
        </p:txBody>
      </p:sp>
    </p:spTree>
    <p:extLst>
      <p:ext uri="{BB962C8B-B14F-4D97-AF65-F5344CB8AC3E}">
        <p14:creationId xmlns:p14="http://schemas.microsoft.com/office/powerpoint/2010/main" val="1208450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AB202-E54E-EC1A-ABCC-7D6B40CA2758}"/>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CE9F3A37-7503-41AE-3546-ED362DD86D53}"/>
              </a:ext>
            </a:extLst>
          </p:cNvPr>
          <p:cNvSpPr txBox="1"/>
          <p:nvPr/>
        </p:nvSpPr>
        <p:spPr>
          <a:xfrm>
            <a:off x="208912" y="1801811"/>
            <a:ext cx="11774176" cy="2215991"/>
          </a:xfrm>
          <a:prstGeom prst="rect">
            <a:avLst/>
          </a:prstGeom>
          <a:noFill/>
        </p:spPr>
        <p:txBody>
          <a:bodyPr wrap="square" rtlCol="0">
            <a:spAutoFit/>
          </a:bodyPr>
          <a:lstStyle/>
          <a:p>
            <a:pPr marL="342900" indent="-342900">
              <a:buFont typeface="Arial" panose="020B0604020202020204" pitchFamily="34" charset="0"/>
              <a:buChar char="•"/>
            </a:pPr>
            <a:r>
              <a:rPr lang="fr-FR" sz="2400" b="1"/>
              <a:t>Convention Hand à 7 : </a:t>
            </a:r>
          </a:p>
          <a:p>
            <a:pPr marL="800100" lvl="1" indent="-342900">
              <a:buFont typeface="Wingdings" panose="05000000000000000000" pitchFamily="2" charset="2"/>
              <a:buChar char="ü"/>
            </a:pPr>
            <a:r>
              <a:rPr lang="fr-FR"/>
              <a:t>Les conventions doivent être </a:t>
            </a:r>
            <a:r>
              <a:rPr lang="fr-FR" err="1"/>
              <a:t>tapuscrites</a:t>
            </a:r>
            <a:endParaRPr lang="fr-FR"/>
          </a:p>
          <a:p>
            <a:pPr marL="800100" lvl="1" indent="-342900">
              <a:buFont typeface="Wingdings" panose="05000000000000000000" pitchFamily="2" charset="2"/>
              <a:buChar char="ü"/>
            </a:pPr>
            <a:r>
              <a:rPr lang="fr-FR"/>
              <a:t>Joindre impérativement tous les justificatifs notés dans la convention avec les bonnes signatures, dates et tampons.</a:t>
            </a:r>
          </a:p>
          <a:p>
            <a:pPr marL="800100" lvl="1" indent="-342900">
              <a:buFont typeface="Wingdings" panose="05000000000000000000" pitchFamily="2" charset="2"/>
              <a:buChar char="ü"/>
            </a:pPr>
            <a:r>
              <a:rPr lang="fr-FR"/>
              <a:t>Bien indiquer le Numéro des licences demandées</a:t>
            </a:r>
          </a:p>
          <a:p>
            <a:pPr marL="800100" lvl="1" indent="-342900">
              <a:buFont typeface="Wingdings" panose="05000000000000000000" pitchFamily="2" charset="2"/>
              <a:buChar char="ü"/>
            </a:pPr>
            <a:r>
              <a:rPr lang="fr-FR"/>
              <a:t>Signatures là où il faut</a:t>
            </a:r>
            <a:br>
              <a:rPr lang="fr-FR"/>
            </a:br>
            <a:endParaRPr lang="fr-FR" sz="2400">
              <a:highlight>
                <a:srgbClr val="FFFF00"/>
              </a:highlight>
            </a:endParaRPr>
          </a:p>
        </p:txBody>
      </p:sp>
      <p:sp>
        <p:nvSpPr>
          <p:cNvPr id="5" name="Titre 1">
            <a:extLst>
              <a:ext uri="{FF2B5EF4-FFF2-40B4-BE49-F238E27FC236}">
                <a16:creationId xmlns:a16="http://schemas.microsoft.com/office/drawing/2014/main" id="{D5902A0A-1D7D-3342-2ACB-BC1735AE74E9}"/>
              </a:ext>
            </a:extLst>
          </p:cNvPr>
          <p:cNvSpPr txBox="1">
            <a:spLocks/>
          </p:cNvSpPr>
          <p:nvPr/>
        </p:nvSpPr>
        <p:spPr>
          <a:xfrm>
            <a:off x="684524" y="438767"/>
            <a:ext cx="10822952"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Vérifications complémentaires</a:t>
            </a:r>
          </a:p>
        </p:txBody>
      </p:sp>
    </p:spTree>
    <p:extLst>
      <p:ext uri="{BB962C8B-B14F-4D97-AF65-F5344CB8AC3E}">
        <p14:creationId xmlns:p14="http://schemas.microsoft.com/office/powerpoint/2010/main" val="3645511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F2F1-1A56-E818-240F-AD00C1141654}"/>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7EAD0070-A894-4748-482C-F4CB525F90B5}"/>
              </a:ext>
            </a:extLst>
          </p:cNvPr>
          <p:cNvSpPr txBox="1"/>
          <p:nvPr/>
        </p:nvSpPr>
        <p:spPr>
          <a:xfrm>
            <a:off x="208912" y="1801811"/>
            <a:ext cx="11774176" cy="3323987"/>
          </a:xfrm>
          <a:prstGeom prst="rect">
            <a:avLst/>
          </a:prstGeom>
          <a:noFill/>
        </p:spPr>
        <p:txBody>
          <a:bodyPr wrap="square" rtlCol="0">
            <a:spAutoFit/>
          </a:bodyPr>
          <a:lstStyle/>
          <a:p>
            <a:pPr marL="342900" indent="-342900">
              <a:buFont typeface="Arial" panose="020B0604020202020204" pitchFamily="34" charset="0"/>
              <a:buChar char="•"/>
            </a:pPr>
            <a:r>
              <a:rPr lang="fr-FR" sz="2400" b="1"/>
              <a:t>Convention Hand à 7 jeunes : </a:t>
            </a:r>
          </a:p>
          <a:p>
            <a:pPr marL="800100" lvl="1" indent="-342900">
              <a:buFont typeface="Wingdings" panose="05000000000000000000" pitchFamily="2" charset="2"/>
              <a:buChar char="ü"/>
            </a:pPr>
            <a:r>
              <a:rPr lang="fr-FR" sz="2400"/>
              <a:t>26.2.3 </a:t>
            </a:r>
            <a:br>
              <a:rPr lang="fr-FR" sz="2400"/>
            </a:br>
            <a:r>
              <a:rPr lang="fr-FR"/>
              <a:t>La participation des joueurs et des dirigeants à l’équipe objet de la convention est soumise au dépôt d’une liste déposée, pour la saison, dans les conditions fixées par la procédure informatique d’enregistrement communiquée aux clubs concernés avant le début de la compétition. </a:t>
            </a:r>
            <a:br>
              <a:rPr lang="fr-FR"/>
            </a:br>
            <a:r>
              <a:rPr lang="fr-FR"/>
              <a:t>Ces listes sont enregistrées sous le numéro d’affiliation du club porteur. </a:t>
            </a:r>
            <a:br>
              <a:rPr lang="fr-FR"/>
            </a:br>
            <a:r>
              <a:rPr lang="fr-FR"/>
              <a:t>Le nombre de joueurs par équipe ne doit pas être supérieur à 25 </a:t>
            </a:r>
            <a:r>
              <a:rPr lang="fr-FR" b="1"/>
              <a:t>et doit comporter au minimum cinq joueurs licenciés dans le club porteur</a:t>
            </a:r>
            <a:r>
              <a:rPr lang="fr-FR"/>
              <a:t>. </a:t>
            </a:r>
            <a:br>
              <a:rPr lang="fr-FR"/>
            </a:br>
            <a:r>
              <a:rPr lang="fr-FR"/>
              <a:t>Le nombre de dirigeants (toutes personnes susceptibles de figurer sur une feuille de match) ne doit pas être supérieur à 20</a:t>
            </a:r>
            <a:endParaRPr lang="fr-FR" sz="2400">
              <a:highlight>
                <a:srgbClr val="FFFF00"/>
              </a:highlight>
            </a:endParaRPr>
          </a:p>
        </p:txBody>
      </p:sp>
      <p:sp>
        <p:nvSpPr>
          <p:cNvPr id="5" name="Titre 1">
            <a:extLst>
              <a:ext uri="{FF2B5EF4-FFF2-40B4-BE49-F238E27FC236}">
                <a16:creationId xmlns:a16="http://schemas.microsoft.com/office/drawing/2014/main" id="{2E403AE7-25BE-59BD-431C-FF65EF86D5FE}"/>
              </a:ext>
            </a:extLst>
          </p:cNvPr>
          <p:cNvSpPr txBox="1">
            <a:spLocks/>
          </p:cNvSpPr>
          <p:nvPr/>
        </p:nvSpPr>
        <p:spPr>
          <a:xfrm>
            <a:off x="684524" y="438767"/>
            <a:ext cx="10822952"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Règlement actuel</a:t>
            </a:r>
          </a:p>
        </p:txBody>
      </p:sp>
    </p:spTree>
    <p:extLst>
      <p:ext uri="{BB962C8B-B14F-4D97-AF65-F5344CB8AC3E}">
        <p14:creationId xmlns:p14="http://schemas.microsoft.com/office/powerpoint/2010/main" val="344690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603BF-B5CA-D824-CDF0-510BF679591D}"/>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A4A713ED-BE11-5D7B-BDD0-113B4B5E7FBB}"/>
              </a:ext>
            </a:extLst>
          </p:cNvPr>
          <p:cNvSpPr txBox="1"/>
          <p:nvPr/>
        </p:nvSpPr>
        <p:spPr>
          <a:xfrm>
            <a:off x="208912" y="1801811"/>
            <a:ext cx="11774176" cy="452431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fr-FR" sz="2400" b="1"/>
              <a:t>Convention Hand à 7 adultes : </a:t>
            </a:r>
          </a:p>
          <a:p>
            <a:pPr marL="800100" lvl="1" indent="-342900">
              <a:buFont typeface="Wingdings" panose="05000000000000000000" pitchFamily="2" charset="2"/>
              <a:buChar char="ü"/>
            </a:pPr>
            <a:r>
              <a:rPr lang="fr-FR" sz="2400"/>
              <a:t>25.2.8.1 </a:t>
            </a:r>
            <a:br>
              <a:rPr lang="fr-FR" sz="2400"/>
            </a:br>
            <a:r>
              <a:rPr lang="fr-FR" i="1"/>
              <a:t>La participation des joueurs et des dirigeants à une équipe objet d’une convention est soumise au dépôt d’une liste déposée auprès de l’instance gestionnaire de la compétition concernée, pour chaque saison, dans les conditions fixées par la procédure informatique d’enregistrement communiquée aux clubs concernés avant le début de la compétition </a:t>
            </a:r>
            <a:br>
              <a:rPr lang="fr-FR" i="1"/>
            </a:br>
            <a:r>
              <a:rPr lang="fr-FR" i="1"/>
              <a:t>Ces listes sont enregistrées sous le numéro d’affiliation du club porteur </a:t>
            </a:r>
            <a:br>
              <a:rPr lang="fr-FR" i="1"/>
            </a:br>
            <a:r>
              <a:rPr lang="fr-FR" i="1"/>
              <a:t>Le nombre de joueurs par équipe ne doit pas être supérieur à 30 </a:t>
            </a:r>
            <a:br>
              <a:rPr lang="fr-FR" i="1"/>
            </a:br>
            <a:r>
              <a:rPr lang="fr-FR" i="1"/>
              <a:t>Le nombre </a:t>
            </a:r>
            <a:r>
              <a:rPr lang="fr-FR" i="1">
                <a:highlight>
                  <a:srgbClr val="FFFF00"/>
                </a:highlight>
              </a:rPr>
              <a:t>d’officiels de banc </a:t>
            </a:r>
            <a:r>
              <a:rPr lang="fr-FR" i="1" strike="sngStrike">
                <a:solidFill>
                  <a:srgbClr val="FF0000"/>
                </a:solidFill>
              </a:rPr>
              <a:t>de dirigeants</a:t>
            </a:r>
            <a:r>
              <a:rPr lang="fr-FR" i="1">
                <a:solidFill>
                  <a:srgbClr val="FF0000"/>
                </a:solidFill>
              </a:rPr>
              <a:t> </a:t>
            </a:r>
            <a:r>
              <a:rPr lang="fr-FR" i="1" strike="sngStrike">
                <a:solidFill>
                  <a:srgbClr val="FF0000"/>
                </a:solidFill>
              </a:rPr>
              <a:t>(toutes les personnes susceptibles de figurer sur une feuille de match)</a:t>
            </a:r>
            <a:r>
              <a:rPr lang="fr-FR" i="1"/>
              <a:t> ne doit pas être supérieur à 20 </a:t>
            </a:r>
            <a:br>
              <a:rPr lang="fr-FR" i="1"/>
            </a:br>
            <a:endParaRPr lang="fr-FR" i="1"/>
          </a:p>
          <a:p>
            <a:pPr marL="800100" lvl="1" indent="-342900">
              <a:buFont typeface="Wingdings" panose="05000000000000000000" pitchFamily="2" charset="2"/>
              <a:buChar char="ü"/>
            </a:pPr>
            <a:r>
              <a:rPr lang="fr-FR" sz="2400"/>
              <a:t>25.2.8.2.2</a:t>
            </a:r>
            <a:r>
              <a:rPr lang="fr-FR" b="1"/>
              <a:t> </a:t>
            </a:r>
            <a:br>
              <a:rPr lang="fr-FR" sz="2400"/>
            </a:br>
            <a:r>
              <a:rPr lang="fr-FR" i="1"/>
              <a:t>Seuls les dirigeants enregistrés dans le logiciel fédéral par le club porteur sur la liste correspondant à leur statut peuvent figurer sur une feuille de match </a:t>
            </a:r>
            <a:r>
              <a:rPr lang="fr-FR" i="1">
                <a:highlight>
                  <a:srgbClr val="FFFF00"/>
                </a:highlight>
              </a:rPr>
              <a:t>en tant qu’officiel de banc </a:t>
            </a:r>
            <a:endParaRPr lang="fr-FR" sz="2400">
              <a:highlight>
                <a:srgbClr val="FFFF00"/>
              </a:highlight>
            </a:endParaRPr>
          </a:p>
        </p:txBody>
      </p:sp>
      <p:sp>
        <p:nvSpPr>
          <p:cNvPr id="5" name="Titre 1">
            <a:extLst>
              <a:ext uri="{FF2B5EF4-FFF2-40B4-BE49-F238E27FC236}">
                <a16:creationId xmlns:a16="http://schemas.microsoft.com/office/drawing/2014/main" id="{1530BBDD-7C79-59EC-8810-0773B4EF2823}"/>
              </a:ext>
            </a:extLst>
          </p:cNvPr>
          <p:cNvSpPr txBox="1">
            <a:spLocks/>
          </p:cNvSpPr>
          <p:nvPr/>
        </p:nvSpPr>
        <p:spPr>
          <a:xfrm>
            <a:off x="684524" y="438767"/>
            <a:ext cx="10822952"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Modifications réglementaires 2026/2027</a:t>
            </a:r>
          </a:p>
        </p:txBody>
      </p:sp>
    </p:spTree>
    <p:extLst>
      <p:ext uri="{BB962C8B-B14F-4D97-AF65-F5344CB8AC3E}">
        <p14:creationId xmlns:p14="http://schemas.microsoft.com/office/powerpoint/2010/main" val="2550608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8A8F1-881F-2684-C27E-11B0C234B17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7A2E41-945E-615C-FCA2-EF8DE78F29F6}"/>
              </a:ext>
            </a:extLst>
          </p:cNvPr>
          <p:cNvSpPr>
            <a:spLocks noGrp="1"/>
          </p:cNvSpPr>
          <p:nvPr>
            <p:ph type="title"/>
          </p:nvPr>
        </p:nvSpPr>
        <p:spPr>
          <a:xfrm>
            <a:off x="692773" y="619742"/>
            <a:ext cx="10227253" cy="816071"/>
          </a:xfrm>
        </p:spPr>
        <p:txBody>
          <a:bodyPr lIns="91440" tIns="45720" rIns="91440" bIns="45720" anchor="t"/>
          <a:lstStyle/>
          <a:p>
            <a:pPr algn="l"/>
            <a:r>
              <a:rPr lang="fr-FR" b="1"/>
              <a:t>Echéancier National Hand à 7</a:t>
            </a:r>
            <a:br>
              <a:rPr lang="fr-FR" b="1"/>
            </a:br>
            <a:br>
              <a:rPr lang="fr-FR" b="1"/>
            </a:br>
            <a:endParaRPr lang="fr-FR" b="1"/>
          </a:p>
        </p:txBody>
      </p:sp>
      <p:sp>
        <p:nvSpPr>
          <p:cNvPr id="4" name="Flèche : droite 3">
            <a:extLst>
              <a:ext uri="{FF2B5EF4-FFF2-40B4-BE49-F238E27FC236}">
                <a16:creationId xmlns:a16="http://schemas.microsoft.com/office/drawing/2014/main" id="{0A0D1C29-C4C6-A567-BF33-558B0DE9473A}"/>
              </a:ext>
            </a:extLst>
          </p:cNvPr>
          <p:cNvSpPr/>
          <p:nvPr/>
        </p:nvSpPr>
        <p:spPr>
          <a:xfrm>
            <a:off x="257113" y="2708108"/>
            <a:ext cx="11424861"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a:extLst>
              <a:ext uri="{FF2B5EF4-FFF2-40B4-BE49-F238E27FC236}">
                <a16:creationId xmlns:a16="http://schemas.microsoft.com/office/drawing/2014/main" id="{B67F6DBD-9FF4-BB0B-F5C7-3D34FBFBF637}"/>
              </a:ext>
            </a:extLst>
          </p:cNvPr>
          <p:cNvCxnSpPr/>
          <p:nvPr/>
        </p:nvCxnSpPr>
        <p:spPr>
          <a:xfrm>
            <a:off x="8956202" y="2569745"/>
            <a:ext cx="0" cy="398637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ZoneTexte 13">
            <a:extLst>
              <a:ext uri="{FF2B5EF4-FFF2-40B4-BE49-F238E27FC236}">
                <a16:creationId xmlns:a16="http://schemas.microsoft.com/office/drawing/2014/main" id="{EAB5F3F8-0DBD-9C64-6296-BF2158F39F8E}"/>
              </a:ext>
            </a:extLst>
          </p:cNvPr>
          <p:cNvSpPr txBox="1"/>
          <p:nvPr/>
        </p:nvSpPr>
        <p:spPr>
          <a:xfrm>
            <a:off x="2481516" y="1951050"/>
            <a:ext cx="740181" cy="523220"/>
          </a:xfrm>
          <a:prstGeom prst="rect">
            <a:avLst/>
          </a:prstGeom>
          <a:noFill/>
        </p:spPr>
        <p:txBody>
          <a:bodyPr wrap="square" rtlCol="0">
            <a:spAutoFit/>
          </a:bodyPr>
          <a:lstStyle/>
          <a:p>
            <a:pPr algn="ctr"/>
            <a:r>
              <a:rPr lang="fr-FR" sz="1400"/>
              <a:t>15/05</a:t>
            </a:r>
            <a:br>
              <a:rPr lang="fr-FR" sz="1400"/>
            </a:br>
            <a:r>
              <a:rPr lang="fr-FR" sz="1400"/>
              <a:t>2026</a:t>
            </a:r>
          </a:p>
        </p:txBody>
      </p:sp>
      <p:cxnSp>
        <p:nvCxnSpPr>
          <p:cNvPr id="15" name="Connecteur droit 14">
            <a:extLst>
              <a:ext uri="{FF2B5EF4-FFF2-40B4-BE49-F238E27FC236}">
                <a16:creationId xmlns:a16="http://schemas.microsoft.com/office/drawing/2014/main" id="{DA77C455-6075-91BE-9F84-E43F70C8B7DB}"/>
              </a:ext>
            </a:extLst>
          </p:cNvPr>
          <p:cNvCxnSpPr/>
          <p:nvPr/>
        </p:nvCxnSpPr>
        <p:spPr>
          <a:xfrm>
            <a:off x="2923221" y="2683195"/>
            <a:ext cx="0" cy="398637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itre 1">
            <a:extLst>
              <a:ext uri="{FF2B5EF4-FFF2-40B4-BE49-F238E27FC236}">
                <a16:creationId xmlns:a16="http://schemas.microsoft.com/office/drawing/2014/main" id="{8091FDA4-C0DE-741E-FCF5-03CAB20F3430}"/>
              </a:ext>
            </a:extLst>
          </p:cNvPr>
          <p:cNvSpPr txBox="1">
            <a:spLocks/>
          </p:cNvSpPr>
          <p:nvPr/>
        </p:nvSpPr>
        <p:spPr>
          <a:xfrm>
            <a:off x="1008424" y="2008338"/>
            <a:ext cx="1216505" cy="569272"/>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sz="2400" b="1"/>
              <a:t>Clubs</a:t>
            </a:r>
          </a:p>
        </p:txBody>
      </p:sp>
      <p:sp>
        <p:nvSpPr>
          <p:cNvPr id="17" name="ZoneTexte 16">
            <a:extLst>
              <a:ext uri="{FF2B5EF4-FFF2-40B4-BE49-F238E27FC236}">
                <a16:creationId xmlns:a16="http://schemas.microsoft.com/office/drawing/2014/main" id="{14D246A7-AE58-00A7-FE59-37E930ABD67C}"/>
              </a:ext>
            </a:extLst>
          </p:cNvPr>
          <p:cNvSpPr txBox="1"/>
          <p:nvPr/>
        </p:nvSpPr>
        <p:spPr>
          <a:xfrm>
            <a:off x="0" y="3534313"/>
            <a:ext cx="2944495" cy="1384995"/>
          </a:xfrm>
          <a:prstGeom prst="rect">
            <a:avLst/>
          </a:prstGeom>
          <a:noFill/>
        </p:spPr>
        <p:txBody>
          <a:bodyPr wrap="square" rtlCol="0">
            <a:spAutoFit/>
          </a:bodyPr>
          <a:lstStyle/>
          <a:p>
            <a:pPr marL="285750" indent="-285750">
              <a:buFont typeface="Arial" panose="020B0604020202020204" pitchFamily="34" charset="0"/>
              <a:buChar char="•"/>
            </a:pPr>
            <a:r>
              <a:rPr lang="fr-FR" sz="1400"/>
              <a:t>Saisie des informations</a:t>
            </a:r>
          </a:p>
          <a:p>
            <a:pPr marL="285750" indent="-285750">
              <a:buFont typeface="Arial" panose="020B0604020202020204" pitchFamily="34" charset="0"/>
              <a:buChar char="•"/>
            </a:pPr>
            <a:r>
              <a:rPr lang="fr-FR" sz="1400"/>
              <a:t>Joindre extrait PV BD ou CA concernant la convention</a:t>
            </a:r>
          </a:p>
          <a:p>
            <a:pPr marL="285750" indent="-285750">
              <a:buFont typeface="Arial" panose="020B0604020202020204" pitchFamily="34" charset="0"/>
              <a:buChar char="•"/>
            </a:pPr>
            <a:r>
              <a:rPr lang="fr-FR" sz="1400"/>
              <a:t>Envoi en numérique au comité au plus tard le </a:t>
            </a:r>
            <a:r>
              <a:rPr lang="fr-FR" sz="1400" b="1"/>
              <a:t>14/05/2026</a:t>
            </a:r>
          </a:p>
        </p:txBody>
      </p:sp>
      <p:cxnSp>
        <p:nvCxnSpPr>
          <p:cNvPr id="18" name="Connecteur droit 17">
            <a:extLst>
              <a:ext uri="{FF2B5EF4-FFF2-40B4-BE49-F238E27FC236}">
                <a16:creationId xmlns:a16="http://schemas.microsoft.com/office/drawing/2014/main" id="{3A5CFCEA-28F9-9427-9938-898D5661782A}"/>
              </a:ext>
            </a:extLst>
          </p:cNvPr>
          <p:cNvCxnSpPr/>
          <p:nvPr/>
        </p:nvCxnSpPr>
        <p:spPr>
          <a:xfrm>
            <a:off x="5952371" y="2683194"/>
            <a:ext cx="0" cy="3986373"/>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ZoneTexte 19">
            <a:extLst>
              <a:ext uri="{FF2B5EF4-FFF2-40B4-BE49-F238E27FC236}">
                <a16:creationId xmlns:a16="http://schemas.microsoft.com/office/drawing/2014/main" id="{23544417-5169-B1D8-C443-55C61EFD470E}"/>
              </a:ext>
            </a:extLst>
          </p:cNvPr>
          <p:cNvSpPr txBox="1"/>
          <p:nvPr/>
        </p:nvSpPr>
        <p:spPr>
          <a:xfrm>
            <a:off x="5582280" y="2026139"/>
            <a:ext cx="740181" cy="523220"/>
          </a:xfrm>
          <a:prstGeom prst="rect">
            <a:avLst/>
          </a:prstGeom>
          <a:noFill/>
        </p:spPr>
        <p:txBody>
          <a:bodyPr wrap="square" rtlCol="0">
            <a:spAutoFit/>
          </a:bodyPr>
          <a:lstStyle/>
          <a:p>
            <a:pPr algn="ctr"/>
            <a:r>
              <a:rPr lang="fr-FR" sz="1400"/>
              <a:t>01/06</a:t>
            </a:r>
            <a:br>
              <a:rPr lang="fr-FR" sz="1400"/>
            </a:br>
            <a:r>
              <a:rPr lang="fr-FR" sz="1400"/>
              <a:t>2026</a:t>
            </a:r>
          </a:p>
        </p:txBody>
      </p:sp>
      <p:sp>
        <p:nvSpPr>
          <p:cNvPr id="22" name="Titre 1">
            <a:extLst>
              <a:ext uri="{FF2B5EF4-FFF2-40B4-BE49-F238E27FC236}">
                <a16:creationId xmlns:a16="http://schemas.microsoft.com/office/drawing/2014/main" id="{822A58B7-8016-BFF3-215A-4433927B5EFB}"/>
              </a:ext>
            </a:extLst>
          </p:cNvPr>
          <p:cNvSpPr txBox="1">
            <a:spLocks/>
          </p:cNvSpPr>
          <p:nvPr/>
        </p:nvSpPr>
        <p:spPr>
          <a:xfrm>
            <a:off x="3703551" y="2000473"/>
            <a:ext cx="1216505" cy="569272"/>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sz="2400" b="1"/>
              <a:t>Comité</a:t>
            </a:r>
          </a:p>
        </p:txBody>
      </p:sp>
      <p:sp>
        <p:nvSpPr>
          <p:cNvPr id="26" name="Titre 1">
            <a:extLst>
              <a:ext uri="{FF2B5EF4-FFF2-40B4-BE49-F238E27FC236}">
                <a16:creationId xmlns:a16="http://schemas.microsoft.com/office/drawing/2014/main" id="{44DFA569-7B11-5430-2734-AAD46D437221}"/>
              </a:ext>
            </a:extLst>
          </p:cNvPr>
          <p:cNvSpPr txBox="1">
            <a:spLocks/>
          </p:cNvSpPr>
          <p:nvPr/>
        </p:nvSpPr>
        <p:spPr>
          <a:xfrm>
            <a:off x="6694546" y="2051910"/>
            <a:ext cx="1216505" cy="569272"/>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sz="2400" b="1"/>
              <a:t>Ligue</a:t>
            </a:r>
          </a:p>
        </p:txBody>
      </p:sp>
      <p:sp>
        <p:nvSpPr>
          <p:cNvPr id="33" name="Titre 1">
            <a:extLst>
              <a:ext uri="{FF2B5EF4-FFF2-40B4-BE49-F238E27FC236}">
                <a16:creationId xmlns:a16="http://schemas.microsoft.com/office/drawing/2014/main" id="{47C46D2D-301F-6256-DF73-55FA3A7C358F}"/>
              </a:ext>
            </a:extLst>
          </p:cNvPr>
          <p:cNvSpPr txBox="1">
            <a:spLocks/>
          </p:cNvSpPr>
          <p:nvPr/>
        </p:nvSpPr>
        <p:spPr>
          <a:xfrm>
            <a:off x="9630832" y="1899019"/>
            <a:ext cx="1842730" cy="437527"/>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sz="2400" b="1"/>
              <a:t>Fédération</a:t>
            </a:r>
          </a:p>
        </p:txBody>
      </p:sp>
      <p:sp>
        <p:nvSpPr>
          <p:cNvPr id="3" name="ZoneTexte 2">
            <a:extLst>
              <a:ext uri="{FF2B5EF4-FFF2-40B4-BE49-F238E27FC236}">
                <a16:creationId xmlns:a16="http://schemas.microsoft.com/office/drawing/2014/main" id="{073059F8-BDF7-51E9-8063-E9C2AE39A9FF}"/>
              </a:ext>
            </a:extLst>
          </p:cNvPr>
          <p:cNvSpPr txBox="1"/>
          <p:nvPr/>
        </p:nvSpPr>
        <p:spPr>
          <a:xfrm>
            <a:off x="8497979" y="1875029"/>
            <a:ext cx="740181" cy="523220"/>
          </a:xfrm>
          <a:prstGeom prst="rect">
            <a:avLst/>
          </a:prstGeom>
          <a:noFill/>
        </p:spPr>
        <p:txBody>
          <a:bodyPr wrap="square" rtlCol="0">
            <a:spAutoFit/>
          </a:bodyPr>
          <a:lstStyle/>
          <a:p>
            <a:pPr algn="ctr"/>
            <a:r>
              <a:rPr lang="fr-FR" sz="1400"/>
              <a:t>15/06</a:t>
            </a:r>
            <a:br>
              <a:rPr lang="fr-FR" sz="1400"/>
            </a:br>
            <a:r>
              <a:rPr lang="fr-FR" sz="1400"/>
              <a:t>2026</a:t>
            </a:r>
          </a:p>
        </p:txBody>
      </p:sp>
      <p:sp>
        <p:nvSpPr>
          <p:cNvPr id="5" name="ZoneTexte 4">
            <a:extLst>
              <a:ext uri="{FF2B5EF4-FFF2-40B4-BE49-F238E27FC236}">
                <a16:creationId xmlns:a16="http://schemas.microsoft.com/office/drawing/2014/main" id="{B33A8F99-6F11-FBFB-08A2-CDE39A68D63B}"/>
              </a:ext>
            </a:extLst>
          </p:cNvPr>
          <p:cNvSpPr txBox="1"/>
          <p:nvPr/>
        </p:nvSpPr>
        <p:spPr>
          <a:xfrm>
            <a:off x="3007876" y="3466699"/>
            <a:ext cx="2944495" cy="2031325"/>
          </a:xfrm>
          <a:prstGeom prst="rect">
            <a:avLst/>
          </a:prstGeom>
          <a:noFill/>
        </p:spPr>
        <p:txBody>
          <a:bodyPr wrap="square" rtlCol="0">
            <a:spAutoFit/>
          </a:bodyPr>
          <a:lstStyle/>
          <a:p>
            <a:pPr marL="285750" indent="-285750">
              <a:buFont typeface="Arial" panose="020B0604020202020204" pitchFamily="34" charset="0"/>
              <a:buChar char="•"/>
            </a:pPr>
            <a:r>
              <a:rPr lang="fr-FR" sz="1400"/>
              <a:t>Vérification des informations et des pièces jointes</a:t>
            </a:r>
          </a:p>
          <a:p>
            <a:pPr marL="285750" indent="-285750">
              <a:buFont typeface="Arial" panose="020B0604020202020204" pitchFamily="34" charset="0"/>
              <a:buChar char="•"/>
            </a:pPr>
            <a:r>
              <a:rPr lang="fr-FR" sz="1400"/>
              <a:t>Complète les infos comités si nécessaire</a:t>
            </a:r>
          </a:p>
          <a:p>
            <a:pPr marL="285750" indent="-285750">
              <a:buFont typeface="Arial" panose="020B0604020202020204" pitchFamily="34" charset="0"/>
              <a:buChar char="•"/>
            </a:pPr>
            <a:r>
              <a:rPr lang="fr-FR" sz="1400"/>
              <a:t>Avis motivé du comité</a:t>
            </a:r>
          </a:p>
          <a:p>
            <a:pPr marL="285750" indent="-285750">
              <a:buFont typeface="Arial" panose="020B0604020202020204" pitchFamily="34" charset="0"/>
              <a:buChar char="•"/>
            </a:pPr>
            <a:r>
              <a:rPr lang="fr-FR" sz="1400"/>
              <a:t>Envoi en numérique à la ligue au plus tard le </a:t>
            </a:r>
            <a:r>
              <a:rPr lang="fr-FR" sz="1400" b="1"/>
              <a:t>31/05/2026</a:t>
            </a:r>
          </a:p>
        </p:txBody>
      </p:sp>
      <p:sp>
        <p:nvSpPr>
          <p:cNvPr id="19" name="ZoneTexte 18">
            <a:extLst>
              <a:ext uri="{FF2B5EF4-FFF2-40B4-BE49-F238E27FC236}">
                <a16:creationId xmlns:a16="http://schemas.microsoft.com/office/drawing/2014/main" id="{8C455A7E-F1AE-BDE3-F0E3-18E6401C0DD1}"/>
              </a:ext>
            </a:extLst>
          </p:cNvPr>
          <p:cNvSpPr txBox="1"/>
          <p:nvPr/>
        </p:nvSpPr>
        <p:spPr>
          <a:xfrm>
            <a:off x="6011707" y="3457473"/>
            <a:ext cx="294449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fr-FR" sz="1400"/>
              <a:t>Vérification des informations et des pièces jointes</a:t>
            </a:r>
          </a:p>
          <a:p>
            <a:pPr marL="285750" indent="-285750">
              <a:buFont typeface="Arial" panose="020B0604020202020204" pitchFamily="34" charset="0"/>
              <a:buChar char="•"/>
            </a:pPr>
            <a:r>
              <a:rPr lang="fr-FR" sz="1400"/>
              <a:t>Complète les infos Ligue si nécessaire</a:t>
            </a:r>
          </a:p>
          <a:p>
            <a:pPr marL="285750" indent="-285750">
              <a:buFont typeface="Arial" panose="020B0604020202020204" pitchFamily="34" charset="0"/>
              <a:buChar char="•"/>
            </a:pPr>
            <a:r>
              <a:rPr lang="fr-FR" sz="1400"/>
              <a:t>Avis motivé de la Ligue</a:t>
            </a:r>
            <a:endParaRPr lang="fr-FR" sz="1400">
              <a:cs typeface="Poppins"/>
            </a:endParaRPr>
          </a:p>
          <a:p>
            <a:pPr marL="285750" indent="-285750">
              <a:buFont typeface="Arial" panose="020B0604020202020204" pitchFamily="34" charset="0"/>
              <a:buChar char="•"/>
            </a:pPr>
            <a:r>
              <a:rPr lang="fr-FR" sz="1400"/>
              <a:t>Envoi en numérique à la fédération au plus tard le  </a:t>
            </a:r>
            <a:r>
              <a:rPr lang="fr-FR" sz="1400" b="1"/>
              <a:t>14/06/2026</a:t>
            </a:r>
          </a:p>
        </p:txBody>
      </p:sp>
      <p:sp>
        <p:nvSpPr>
          <p:cNvPr id="24" name="ZoneTexte 23">
            <a:extLst>
              <a:ext uri="{FF2B5EF4-FFF2-40B4-BE49-F238E27FC236}">
                <a16:creationId xmlns:a16="http://schemas.microsoft.com/office/drawing/2014/main" id="{C0B51F6A-5976-29A0-6E12-7576E80E0033}"/>
              </a:ext>
            </a:extLst>
          </p:cNvPr>
          <p:cNvSpPr txBox="1"/>
          <p:nvPr/>
        </p:nvSpPr>
        <p:spPr>
          <a:xfrm>
            <a:off x="9015537" y="3404524"/>
            <a:ext cx="2944495" cy="2031325"/>
          </a:xfrm>
          <a:prstGeom prst="rect">
            <a:avLst/>
          </a:prstGeom>
          <a:noFill/>
        </p:spPr>
        <p:txBody>
          <a:bodyPr wrap="square" rtlCol="0">
            <a:spAutoFit/>
          </a:bodyPr>
          <a:lstStyle/>
          <a:p>
            <a:pPr marL="285750" indent="-285750">
              <a:buFont typeface="Arial" panose="020B0604020202020204" pitchFamily="34" charset="0"/>
              <a:buChar char="•"/>
            </a:pPr>
            <a:r>
              <a:rPr lang="fr-FR" sz="1400"/>
              <a:t>Examine une par une les conventions</a:t>
            </a:r>
          </a:p>
          <a:p>
            <a:pPr marL="285750" indent="-285750">
              <a:buFont typeface="Arial" panose="020B0604020202020204" pitchFamily="34" charset="0"/>
              <a:buChar char="•"/>
            </a:pPr>
            <a:r>
              <a:rPr lang="fr-FR" sz="1400"/>
              <a:t>Vérifie leur validité réglementaire</a:t>
            </a:r>
          </a:p>
          <a:p>
            <a:pPr marL="285750" indent="-285750">
              <a:buFont typeface="Arial" panose="020B0604020202020204" pitchFamily="34" charset="0"/>
              <a:buChar char="•"/>
            </a:pPr>
            <a:r>
              <a:rPr lang="fr-FR" sz="1400"/>
              <a:t>Valide ou non la convention</a:t>
            </a:r>
          </a:p>
          <a:p>
            <a:pPr marL="285750" indent="-285750">
              <a:buFont typeface="Arial" panose="020B0604020202020204" pitchFamily="34" charset="0"/>
              <a:buChar char="•"/>
            </a:pPr>
            <a:r>
              <a:rPr lang="fr-FR" sz="1400"/>
              <a:t>Information Club, Ligue et Comité des validations et refus</a:t>
            </a:r>
            <a:endParaRPr lang="fr-FR" sz="1400" b="1"/>
          </a:p>
        </p:txBody>
      </p:sp>
      <p:sp>
        <p:nvSpPr>
          <p:cNvPr id="30" name="Titre 1">
            <a:extLst>
              <a:ext uri="{FF2B5EF4-FFF2-40B4-BE49-F238E27FC236}">
                <a16:creationId xmlns:a16="http://schemas.microsoft.com/office/drawing/2014/main" id="{C0578D75-E5F6-29F9-7839-EBED0EE8A6C3}"/>
              </a:ext>
            </a:extLst>
          </p:cNvPr>
          <p:cNvSpPr txBox="1">
            <a:spLocks/>
          </p:cNvSpPr>
          <p:nvPr/>
        </p:nvSpPr>
        <p:spPr>
          <a:xfrm>
            <a:off x="9327364" y="5647633"/>
            <a:ext cx="2587629" cy="982535"/>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sz="2400" b="1"/>
              <a:t>Pléniére CNSR les 10 et 11 juin 2026</a:t>
            </a:r>
          </a:p>
        </p:txBody>
      </p:sp>
    </p:spTree>
    <p:extLst>
      <p:ext uri="{BB962C8B-B14F-4D97-AF65-F5344CB8AC3E}">
        <p14:creationId xmlns:p14="http://schemas.microsoft.com/office/powerpoint/2010/main" val="2081838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6D34B-E54F-4FDE-0FC2-A5C12B882BA0}"/>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3885F4AF-0AB7-2024-C374-51E9DD4FFE35}"/>
              </a:ext>
            </a:extLst>
          </p:cNvPr>
          <p:cNvSpPr txBox="1"/>
          <p:nvPr/>
        </p:nvSpPr>
        <p:spPr>
          <a:xfrm>
            <a:off x="85087" y="1254838"/>
            <a:ext cx="11774176" cy="5355312"/>
          </a:xfrm>
          <a:prstGeom prst="rect">
            <a:avLst/>
          </a:prstGeom>
          <a:noFill/>
        </p:spPr>
        <p:txBody>
          <a:bodyPr wrap="square" rtlCol="0">
            <a:spAutoFit/>
          </a:bodyPr>
          <a:lstStyle/>
          <a:p>
            <a:pPr marL="342900" indent="-342900">
              <a:buFont typeface="Arial" panose="020B0604020202020204" pitchFamily="34" charset="0"/>
              <a:buChar char="•"/>
            </a:pPr>
            <a:r>
              <a:rPr lang="fr-FR" sz="2400" b="1"/>
              <a:t>Convention Hand à 7 : </a:t>
            </a:r>
          </a:p>
          <a:p>
            <a:pPr marL="800100" lvl="1" indent="-342900">
              <a:buFont typeface="Wingdings" panose="05000000000000000000" pitchFamily="2" charset="2"/>
              <a:buChar char="ü"/>
            </a:pPr>
            <a:r>
              <a:rPr lang="fr-FR" sz="2400"/>
              <a:t>88.2 – Responsabilité de la salle et de l’espace de compétition  </a:t>
            </a:r>
            <a:br>
              <a:rPr lang="fr-FR" sz="2400"/>
            </a:br>
            <a:r>
              <a:rPr lang="fr-FR" i="1"/>
              <a:t>Le club désigne obligatoirement à cet effet un licencié majeur</a:t>
            </a:r>
            <a:r>
              <a:rPr lang="fr-FR" i="1">
                <a:highlight>
                  <a:srgbClr val="FFFF00"/>
                </a:highlight>
              </a:rPr>
              <a:t>, licencié auprès de lui ou, le cas échéant, d’un club de la convention ou du regroupement temporaire ou du club hôte, </a:t>
            </a:r>
            <a:r>
              <a:rPr lang="fr-FR" i="1"/>
              <a:t>qui figure sur la feuille de match au titre de « responsable de la salle et de l’espace de compétition ». Ce dernier, qui doit disposer d’une place réservée à proximité de la table de marque, doit être équipé d’un signe visible depuis l’aire de jeu et par l’ensemble des personnes présentes à la rencontre (brassard ou tout autre signe distinctif). À défaut, le club est sanctionné d’une pénalité financière dont le montant est précisé dans le Guide financier </a:t>
            </a:r>
            <a:br>
              <a:rPr lang="fr-FR" i="1"/>
            </a:br>
            <a:endParaRPr lang="fr-FR" i="1"/>
          </a:p>
          <a:p>
            <a:pPr marL="800100" lvl="1" indent="-342900">
              <a:buFont typeface="Wingdings" panose="05000000000000000000" pitchFamily="2" charset="2"/>
              <a:buChar char="ü"/>
            </a:pPr>
            <a:r>
              <a:rPr lang="fr-FR" sz="2400"/>
              <a:t>9.7.1 – Responsabilité du club recevant ou de l’organisateur  </a:t>
            </a:r>
            <a:br>
              <a:rPr lang="fr-FR" sz="2400"/>
            </a:br>
            <a:r>
              <a:rPr lang="fr-FR" i="1"/>
              <a:t>d) Indépendamment du service d’ordre, les clubs </a:t>
            </a:r>
            <a:r>
              <a:rPr lang="fr-FR" i="1" err="1"/>
              <a:t>recevants</a:t>
            </a:r>
            <a:r>
              <a:rPr lang="fr-FR" i="1"/>
              <a:t> ou les organisateurs doivent désigner, sous l’autorité de leur président, un licencié </a:t>
            </a:r>
            <a:r>
              <a:rPr lang="fr-FR" i="1">
                <a:highlight>
                  <a:srgbClr val="FFFF00"/>
                </a:highlight>
              </a:rPr>
              <a:t>majeur, licencié auprès de lui ou, le cas échéant, d’un club de la convention ou du regroupement temporaire ou du club hôte</a:t>
            </a:r>
            <a:r>
              <a:rPr lang="fr-FR" i="1"/>
              <a:t>, comme responsable de la salle et de l’espace de compétition, qui figure sur la feuille de match et qui ne peut remplir que cette fonction, conformément aux conditions fixées à l’article 88.1 des règlements généraux. Cette personne doit disposer d’une place réservée à proximité de la table de marque, place identifiée par la fonction qu’il exerce. </a:t>
            </a:r>
            <a:endParaRPr lang="fr-FR" sz="2400">
              <a:highlight>
                <a:srgbClr val="FFFF00"/>
              </a:highlight>
            </a:endParaRPr>
          </a:p>
        </p:txBody>
      </p:sp>
      <p:sp>
        <p:nvSpPr>
          <p:cNvPr id="5" name="Titre 1">
            <a:extLst>
              <a:ext uri="{FF2B5EF4-FFF2-40B4-BE49-F238E27FC236}">
                <a16:creationId xmlns:a16="http://schemas.microsoft.com/office/drawing/2014/main" id="{B1F9822C-3649-0CB9-025C-B31B59923CE7}"/>
              </a:ext>
            </a:extLst>
          </p:cNvPr>
          <p:cNvSpPr txBox="1">
            <a:spLocks/>
          </p:cNvSpPr>
          <p:nvPr/>
        </p:nvSpPr>
        <p:spPr>
          <a:xfrm>
            <a:off x="684524" y="438767"/>
            <a:ext cx="10822952"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Modifications réglementaires 2026/2027</a:t>
            </a:r>
          </a:p>
        </p:txBody>
      </p:sp>
    </p:spTree>
    <p:extLst>
      <p:ext uri="{BB962C8B-B14F-4D97-AF65-F5344CB8AC3E}">
        <p14:creationId xmlns:p14="http://schemas.microsoft.com/office/powerpoint/2010/main" val="261036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C196A-C9BB-4FF4-6902-17A5D2368A61}"/>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467071BE-5BB0-ACE1-6954-B5E9275CF15B}"/>
              </a:ext>
            </a:extLst>
          </p:cNvPr>
          <p:cNvSpPr txBox="1"/>
          <p:nvPr/>
        </p:nvSpPr>
        <p:spPr>
          <a:xfrm>
            <a:off x="0" y="846802"/>
            <a:ext cx="11774176" cy="5539978"/>
          </a:xfrm>
          <a:prstGeom prst="rect">
            <a:avLst/>
          </a:prstGeom>
          <a:noFill/>
        </p:spPr>
        <p:txBody>
          <a:bodyPr wrap="square" rtlCol="0">
            <a:spAutoFit/>
          </a:bodyPr>
          <a:lstStyle/>
          <a:p>
            <a:pPr lvl="1"/>
            <a:endParaRPr lang="fr-FR" sz="2400"/>
          </a:p>
          <a:p>
            <a:pPr marL="342900" indent="-342900">
              <a:buFont typeface="Arial" panose="020B0604020202020204" pitchFamily="34" charset="0"/>
              <a:buChar char="•"/>
            </a:pPr>
            <a:r>
              <a:rPr lang="fr-FR" sz="2400" b="1"/>
              <a:t>Convention Beach : </a:t>
            </a:r>
          </a:p>
          <a:p>
            <a:pPr marL="800100" lvl="1" indent="-342900">
              <a:buFont typeface="Wingdings" panose="05000000000000000000" pitchFamily="2" charset="2"/>
              <a:buChar char="ü"/>
            </a:pPr>
            <a:r>
              <a:rPr lang="fr-FR" sz="2400"/>
              <a:t>Modification des articles 26bis et suivant</a:t>
            </a:r>
            <a:br>
              <a:rPr lang="fr-FR" sz="2400"/>
            </a:br>
            <a:r>
              <a:rPr lang="fr-FR" sz="2400"/>
              <a:t>26bis 3.1</a:t>
            </a:r>
            <a:br>
              <a:rPr lang="fr-FR" sz="2400"/>
            </a:br>
            <a:r>
              <a:rPr lang="fr-FR" i="1"/>
              <a:t>Pour les dossiers de niveau départemental, le document type dématérialisé téléchargeable est renseigné par les clubs concernés et adressé par courrier électronique </a:t>
            </a:r>
            <a:r>
              <a:rPr lang="fr-FR" i="1" strike="sngStrike">
                <a:solidFill>
                  <a:srgbClr val="FF0000"/>
                </a:solidFill>
              </a:rPr>
              <a:t>à la ligue </a:t>
            </a:r>
            <a:r>
              <a:rPr lang="fr-FR" i="1">
                <a:highlight>
                  <a:srgbClr val="FFFF00"/>
                </a:highlight>
              </a:rPr>
              <a:t>au comité </a:t>
            </a:r>
            <a:r>
              <a:rPr lang="fr-FR" i="1" strike="sngStrike">
                <a:solidFill>
                  <a:srgbClr val="FF0000"/>
                </a:solidFill>
              </a:rPr>
              <a:t>de rattachement</a:t>
            </a:r>
            <a:r>
              <a:rPr lang="fr-FR" i="1" strike="sngStrike"/>
              <a:t> </a:t>
            </a:r>
            <a:r>
              <a:rPr lang="fr-FR" i="1"/>
              <a:t>d’appartenance des clubs parties à la convention, au plus tard</a:t>
            </a:r>
            <a:r>
              <a:rPr lang="fr-FR" i="1" strike="sngStrike"/>
              <a:t> </a:t>
            </a:r>
            <a:r>
              <a:rPr lang="fr-FR" i="1" strike="sngStrike">
                <a:solidFill>
                  <a:srgbClr val="FF0000"/>
                </a:solidFill>
              </a:rPr>
              <a:t>le 31 mai de la saison précédant celle pour laquelle la mise en place de la convention est sollicitée </a:t>
            </a:r>
            <a:r>
              <a:rPr lang="fr-FR" i="1">
                <a:highlight>
                  <a:srgbClr val="FFFF00"/>
                </a:highlight>
              </a:rPr>
              <a:t>une semaine avant la première date de la compétition</a:t>
            </a:r>
            <a:r>
              <a:rPr lang="fr-FR" i="1">
                <a:solidFill>
                  <a:srgbClr val="FF0000"/>
                </a:solidFill>
              </a:rPr>
              <a:t>. </a:t>
            </a:r>
            <a:r>
              <a:rPr lang="fr-FR" i="1" strike="sngStrike">
                <a:solidFill>
                  <a:srgbClr val="FF0000"/>
                </a:solidFill>
              </a:rPr>
              <a:t>Aucun dossier ne sera recevable après cette date</a:t>
            </a:r>
            <a:br>
              <a:rPr lang="fr-FR" i="1" strike="sngStrike">
                <a:solidFill>
                  <a:srgbClr val="FF0000"/>
                </a:solidFill>
              </a:rPr>
            </a:br>
            <a:r>
              <a:rPr lang="fr-FR" i="1">
                <a:highlight>
                  <a:srgbClr val="FFFF00"/>
                </a:highlight>
              </a:rPr>
              <a:t>Pour les dossiers de niveau régional, après avis, le comité transmet à la ligue d’appartenance des clubs parties à la convention une semaine avant la première date de la compétition</a:t>
            </a:r>
            <a:br>
              <a:rPr lang="fr-FR" i="1">
                <a:highlight>
                  <a:srgbClr val="FFFF00"/>
                </a:highlight>
              </a:rPr>
            </a:br>
            <a:r>
              <a:rPr lang="fr-FR" i="1">
                <a:highlight>
                  <a:srgbClr val="FFFF00"/>
                </a:highlight>
              </a:rPr>
              <a:t>L’engagement d’une équipe en cours de compétition est soumis à la décision du comité d’appartenance des clubs parties à la convention pour les dossiers de niveau départemental, et de la ligue pour les dossiers de niveau régional.</a:t>
            </a:r>
            <a:endParaRPr lang="fr-FR">
              <a:highlight>
                <a:srgbClr val="FFFF00"/>
              </a:highlight>
            </a:endParaRPr>
          </a:p>
          <a:p>
            <a:pPr marL="800100" lvl="1" indent="-342900">
              <a:buFont typeface="Wingdings" panose="05000000000000000000" pitchFamily="2" charset="2"/>
              <a:buChar char="ü"/>
            </a:pPr>
            <a:endParaRPr lang="fr-FR" i="1"/>
          </a:p>
          <a:p>
            <a:pPr marL="800100" lvl="1" indent="-342900">
              <a:buFont typeface="Wingdings" panose="05000000000000000000" pitchFamily="2" charset="2"/>
              <a:buChar char="ü"/>
            </a:pPr>
            <a:r>
              <a:rPr lang="fr-FR" sz="2400"/>
              <a:t>26bis 4.</a:t>
            </a:r>
            <a:br>
              <a:rPr lang="fr-FR" sz="3200"/>
            </a:br>
            <a:r>
              <a:rPr lang="fr-FR" i="1">
                <a:highlight>
                  <a:srgbClr val="FFFF00"/>
                </a:highlight>
              </a:rPr>
              <a:t>La durée d’une convention Beach Handball est limitée à chaque saison sportive</a:t>
            </a:r>
          </a:p>
        </p:txBody>
      </p:sp>
      <p:sp>
        <p:nvSpPr>
          <p:cNvPr id="5" name="Titre 1">
            <a:extLst>
              <a:ext uri="{FF2B5EF4-FFF2-40B4-BE49-F238E27FC236}">
                <a16:creationId xmlns:a16="http://schemas.microsoft.com/office/drawing/2014/main" id="{F4CC4C7A-2EC1-CB64-E520-DFBBF0FB0387}"/>
              </a:ext>
            </a:extLst>
          </p:cNvPr>
          <p:cNvSpPr txBox="1">
            <a:spLocks/>
          </p:cNvSpPr>
          <p:nvPr/>
        </p:nvSpPr>
        <p:spPr>
          <a:xfrm>
            <a:off x="684524" y="438767"/>
            <a:ext cx="10822952"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Modifications réglementaires 2026/2027</a:t>
            </a:r>
          </a:p>
        </p:txBody>
      </p:sp>
    </p:spTree>
    <p:extLst>
      <p:ext uri="{BB962C8B-B14F-4D97-AF65-F5344CB8AC3E}">
        <p14:creationId xmlns:p14="http://schemas.microsoft.com/office/powerpoint/2010/main" val="223936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43CBD-78CB-CB76-87C4-3BF2F831E483}"/>
            </a:ext>
          </a:extLst>
        </p:cNvPr>
        <p:cNvGrpSpPr/>
        <p:nvPr/>
      </p:nvGrpSpPr>
      <p:grpSpPr>
        <a:xfrm>
          <a:off x="0" y="0"/>
          <a:ext cx="0" cy="0"/>
          <a:chOff x="0" y="0"/>
          <a:chExt cx="0" cy="0"/>
        </a:xfrm>
      </p:grpSpPr>
      <p:sp>
        <p:nvSpPr>
          <p:cNvPr id="13" name="ZoneTexte 12">
            <a:extLst>
              <a:ext uri="{FF2B5EF4-FFF2-40B4-BE49-F238E27FC236}">
                <a16:creationId xmlns:a16="http://schemas.microsoft.com/office/drawing/2014/main" id="{D4F17DDB-9C7A-9E1A-DD2A-D6CA57090C2B}"/>
              </a:ext>
            </a:extLst>
          </p:cNvPr>
          <p:cNvSpPr txBox="1"/>
          <p:nvPr/>
        </p:nvSpPr>
        <p:spPr>
          <a:xfrm>
            <a:off x="0" y="846802"/>
            <a:ext cx="11774176" cy="5816977"/>
          </a:xfrm>
          <a:prstGeom prst="rect">
            <a:avLst/>
          </a:prstGeom>
          <a:noFill/>
        </p:spPr>
        <p:txBody>
          <a:bodyPr wrap="square" lIns="91440" tIns="45720" rIns="91440" bIns="45720" rtlCol="0" anchor="t">
            <a:spAutoFit/>
          </a:bodyPr>
          <a:lstStyle/>
          <a:p>
            <a:pPr lvl="1"/>
            <a:endParaRPr lang="fr-FR" sz="2400"/>
          </a:p>
          <a:p>
            <a:pPr marL="342900" indent="-342900">
              <a:buFont typeface="Arial" panose="020B0604020202020204" pitchFamily="34" charset="0"/>
              <a:buChar char="•"/>
            </a:pPr>
            <a:r>
              <a:rPr lang="fr-FR" sz="2400" b="1"/>
              <a:t>Convention </a:t>
            </a:r>
            <a:r>
              <a:rPr lang="fr-FR" sz="2400" b="1" err="1"/>
              <a:t>Parahand</a:t>
            </a:r>
            <a:r>
              <a:rPr lang="fr-FR" sz="2400" b="1"/>
              <a:t> : </a:t>
            </a:r>
            <a:endParaRPr lang="fr-FR" sz="2400" b="1">
              <a:cs typeface="Poppins"/>
            </a:endParaRPr>
          </a:p>
          <a:p>
            <a:pPr marL="800100" lvl="1" indent="-342900">
              <a:buFont typeface="Wingdings" panose="05000000000000000000" pitchFamily="2" charset="2"/>
              <a:buChar char="ü"/>
            </a:pPr>
            <a:r>
              <a:rPr lang="fr-FR" sz="2400"/>
              <a:t>Création des articles 26ter et suivant</a:t>
            </a:r>
            <a:br>
              <a:rPr lang="fr-FR" sz="2400"/>
            </a:br>
            <a:r>
              <a:rPr lang="fr-FR" sz="2400"/>
              <a:t>26ter 3.1</a:t>
            </a:r>
            <a:br>
              <a:rPr lang="fr-FR" sz="2400"/>
            </a:br>
            <a:r>
              <a:rPr lang="fr-FR" i="1"/>
              <a:t>Le document type dématérialisé téléchargeable est renseigné par les clubs concernés et adressé par courrier électronique :</a:t>
            </a:r>
            <a:br>
              <a:rPr lang="fr-FR" i="1"/>
            </a:br>
            <a:r>
              <a:rPr lang="fr-FR" i="1"/>
              <a:t>- pour les dossiers de niveau régional, au comité d’appartenance des clubs parties à la convention au plus tard un mois avant le début de la compétition. Après avoir apposé son avis, le dossier est transmis à la ligue ;</a:t>
            </a:r>
            <a:br>
              <a:rPr lang="fr-FR" i="1"/>
            </a:br>
            <a:r>
              <a:rPr lang="fr-FR" i="1"/>
              <a:t>- pour les dossiers de niveau national, au comité d’appartenance des clubs parties à la convention au plus tard un mois avant le début de la compétition. Après avoir apposé son avis, le dossier est transmis à la ligue qui, après avoir également apposé son avis, est transmis à la </a:t>
            </a:r>
            <a:r>
              <a:rPr lang="fr-FR" i="1" err="1"/>
              <a:t>FFHandball</a:t>
            </a:r>
            <a:r>
              <a:rPr lang="fr-FR" i="1"/>
              <a:t>.</a:t>
            </a:r>
            <a:br>
              <a:rPr lang="fr-FR" i="1"/>
            </a:br>
            <a:r>
              <a:rPr lang="fr-FR" i="1"/>
              <a:t>L’engagement d’une équipe en cours de compétition est soumis à la décision de la ligue d’appartenance des clubs parties à la convention pour les dossiers de niveau régional, et à la </a:t>
            </a:r>
            <a:r>
              <a:rPr lang="fr-FR" i="1" err="1"/>
              <a:t>FFHandball</a:t>
            </a:r>
            <a:r>
              <a:rPr lang="fr-FR" i="1"/>
              <a:t> pour les dossiers de niveau national</a:t>
            </a:r>
            <a:br>
              <a:rPr lang="fr-FR" i="1"/>
            </a:br>
            <a:endParaRPr lang="fr-FR" i="1"/>
          </a:p>
          <a:p>
            <a:pPr marL="800100" lvl="1" indent="-342900">
              <a:buFont typeface="Wingdings" panose="05000000000000000000" pitchFamily="2" charset="2"/>
              <a:buChar char="ü"/>
            </a:pPr>
            <a:r>
              <a:rPr lang="fr-FR" sz="2400"/>
              <a:t>26ter 4.</a:t>
            </a:r>
            <a:br>
              <a:rPr lang="fr-FR" sz="3200"/>
            </a:br>
            <a:r>
              <a:rPr lang="fr-FR" i="1"/>
              <a:t>La durée d’une convention </a:t>
            </a:r>
            <a:r>
              <a:rPr lang="fr-FR" i="1" err="1"/>
              <a:t>ParaHand</a:t>
            </a:r>
            <a:r>
              <a:rPr lang="fr-FR" i="1"/>
              <a:t> est limitée à chaque saison sportive</a:t>
            </a:r>
            <a:endParaRPr lang="fr-FR" i="1">
              <a:cs typeface="Poppins"/>
            </a:endParaRPr>
          </a:p>
        </p:txBody>
      </p:sp>
      <p:sp>
        <p:nvSpPr>
          <p:cNvPr id="5" name="Titre 1">
            <a:extLst>
              <a:ext uri="{FF2B5EF4-FFF2-40B4-BE49-F238E27FC236}">
                <a16:creationId xmlns:a16="http://schemas.microsoft.com/office/drawing/2014/main" id="{B834A1B2-4A2C-6F44-8DA7-1547AFF238A1}"/>
              </a:ext>
            </a:extLst>
          </p:cNvPr>
          <p:cNvSpPr txBox="1">
            <a:spLocks/>
          </p:cNvSpPr>
          <p:nvPr/>
        </p:nvSpPr>
        <p:spPr>
          <a:xfrm>
            <a:off x="684524" y="438767"/>
            <a:ext cx="10822952"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Modifications réglementaires 2026/2027</a:t>
            </a:r>
          </a:p>
        </p:txBody>
      </p:sp>
    </p:spTree>
    <p:extLst>
      <p:ext uri="{BB962C8B-B14F-4D97-AF65-F5344CB8AC3E}">
        <p14:creationId xmlns:p14="http://schemas.microsoft.com/office/powerpoint/2010/main" val="363584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1E33B-A06F-6914-F9FD-1EB38263D6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7D1DCA6-7E88-324D-9C83-8C41D94939F7}"/>
              </a:ext>
            </a:extLst>
          </p:cNvPr>
          <p:cNvSpPr>
            <a:spLocks noGrp="1"/>
          </p:cNvSpPr>
          <p:nvPr>
            <p:ph type="title"/>
          </p:nvPr>
        </p:nvSpPr>
        <p:spPr>
          <a:xfrm>
            <a:off x="692773" y="619742"/>
            <a:ext cx="10227253" cy="816071"/>
          </a:xfrm>
        </p:spPr>
        <p:txBody>
          <a:bodyPr lIns="91440" tIns="45720" rIns="91440" bIns="45720" anchor="t"/>
          <a:lstStyle/>
          <a:p>
            <a:pPr algn="l"/>
            <a:r>
              <a:rPr lang="fr-FR" b="1"/>
              <a:t>Convention Beachand</a:t>
            </a:r>
            <a:br>
              <a:rPr lang="fr-FR" b="1"/>
            </a:br>
            <a:endParaRPr lang="fr-FR" b="1"/>
          </a:p>
        </p:txBody>
      </p:sp>
      <p:sp>
        <p:nvSpPr>
          <p:cNvPr id="17" name="ZoneTexte 16">
            <a:extLst>
              <a:ext uri="{FF2B5EF4-FFF2-40B4-BE49-F238E27FC236}">
                <a16:creationId xmlns:a16="http://schemas.microsoft.com/office/drawing/2014/main" id="{0D74809B-15C5-F8A3-C1E8-A6866F606182}"/>
              </a:ext>
            </a:extLst>
          </p:cNvPr>
          <p:cNvSpPr txBox="1"/>
          <p:nvPr/>
        </p:nvSpPr>
        <p:spPr>
          <a:xfrm>
            <a:off x="510026" y="1741651"/>
            <a:ext cx="11306836" cy="307777"/>
          </a:xfrm>
          <a:prstGeom prst="rect">
            <a:avLst/>
          </a:prstGeom>
          <a:noFill/>
        </p:spPr>
        <p:txBody>
          <a:bodyPr wrap="square" rtlCol="0">
            <a:spAutoFit/>
          </a:bodyPr>
          <a:lstStyle/>
          <a:p>
            <a:pPr marL="285750" indent="-285750">
              <a:buFont typeface="Arial" panose="020B0604020202020204" pitchFamily="34" charset="0"/>
              <a:buChar char="•"/>
            </a:pPr>
            <a:r>
              <a:rPr lang="fr-FR" sz="1400"/>
              <a:t>Envoi des conventions à l’organisateur de la compétition </a:t>
            </a:r>
            <a:r>
              <a:rPr lang="fr-FR" sz="1400" b="1"/>
              <a:t>1 semaine </a:t>
            </a:r>
            <a:r>
              <a:rPr lang="fr-FR" sz="1400"/>
              <a:t>avant le début de la compétition</a:t>
            </a:r>
          </a:p>
        </p:txBody>
      </p:sp>
      <p:sp>
        <p:nvSpPr>
          <p:cNvPr id="6" name="Titre 1">
            <a:extLst>
              <a:ext uri="{FF2B5EF4-FFF2-40B4-BE49-F238E27FC236}">
                <a16:creationId xmlns:a16="http://schemas.microsoft.com/office/drawing/2014/main" id="{EC26F08D-9620-D730-29CF-B7B2F1C8CCDB}"/>
              </a:ext>
            </a:extLst>
          </p:cNvPr>
          <p:cNvSpPr txBox="1">
            <a:spLocks/>
          </p:cNvSpPr>
          <p:nvPr/>
        </p:nvSpPr>
        <p:spPr>
          <a:xfrm>
            <a:off x="692773" y="3378887"/>
            <a:ext cx="10227253" cy="816071"/>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fr-FR" b="1"/>
              <a:t>Convention </a:t>
            </a:r>
            <a:r>
              <a:rPr lang="fr-FR" b="1" err="1"/>
              <a:t>Parahand</a:t>
            </a:r>
            <a:endParaRPr lang="fr-FR" b="1"/>
          </a:p>
        </p:txBody>
      </p:sp>
      <p:sp>
        <p:nvSpPr>
          <p:cNvPr id="7" name="ZoneTexte 6">
            <a:extLst>
              <a:ext uri="{FF2B5EF4-FFF2-40B4-BE49-F238E27FC236}">
                <a16:creationId xmlns:a16="http://schemas.microsoft.com/office/drawing/2014/main" id="{45F3D285-5676-753D-B20E-A5CD9CCD4F57}"/>
              </a:ext>
            </a:extLst>
          </p:cNvPr>
          <p:cNvSpPr txBox="1"/>
          <p:nvPr/>
        </p:nvSpPr>
        <p:spPr>
          <a:xfrm>
            <a:off x="510026" y="4500796"/>
            <a:ext cx="11306836" cy="307777"/>
          </a:xfrm>
          <a:prstGeom prst="rect">
            <a:avLst/>
          </a:prstGeom>
          <a:noFill/>
        </p:spPr>
        <p:txBody>
          <a:bodyPr wrap="square" rtlCol="0">
            <a:spAutoFit/>
          </a:bodyPr>
          <a:lstStyle/>
          <a:p>
            <a:pPr marL="285750" indent="-285750">
              <a:buFont typeface="Arial" panose="020B0604020202020204" pitchFamily="34" charset="0"/>
              <a:buChar char="•"/>
            </a:pPr>
            <a:r>
              <a:rPr lang="fr-FR" sz="1400"/>
              <a:t>Envoi des conventions à l’organisateur de la compétition </a:t>
            </a:r>
            <a:r>
              <a:rPr lang="fr-FR" sz="1400" b="1"/>
              <a:t>1 mois </a:t>
            </a:r>
            <a:r>
              <a:rPr lang="fr-FR" sz="1400"/>
              <a:t>avant le début de la compétition</a:t>
            </a:r>
          </a:p>
        </p:txBody>
      </p:sp>
    </p:spTree>
    <p:extLst>
      <p:ext uri="{BB962C8B-B14F-4D97-AF65-F5344CB8AC3E}">
        <p14:creationId xmlns:p14="http://schemas.microsoft.com/office/powerpoint/2010/main" val="2853976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8ACF8-79FA-B614-B8F5-C33E50149C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99CA7C0-71ED-D79A-F8AD-6EFCCF7353D0}"/>
              </a:ext>
            </a:extLst>
          </p:cNvPr>
          <p:cNvSpPr>
            <a:spLocks noGrp="1"/>
          </p:cNvSpPr>
          <p:nvPr>
            <p:ph type="title"/>
          </p:nvPr>
        </p:nvSpPr>
        <p:spPr>
          <a:xfrm>
            <a:off x="692773" y="267317"/>
            <a:ext cx="10227253" cy="816071"/>
          </a:xfrm>
        </p:spPr>
        <p:txBody>
          <a:bodyPr lIns="91440" tIns="45720" rIns="91440" bIns="45720" anchor="t"/>
          <a:lstStyle/>
          <a:p>
            <a:pPr algn="l"/>
            <a:r>
              <a:rPr lang="fr-FR" b="1"/>
              <a:t>Convention_art_25_Création_2026/2027</a:t>
            </a:r>
            <a:br>
              <a:rPr lang="fr-FR" b="1"/>
            </a:br>
            <a:br>
              <a:rPr lang="fr-FR" b="1"/>
            </a:br>
            <a:endParaRPr lang="fr-FR" b="1"/>
          </a:p>
        </p:txBody>
      </p:sp>
      <p:sp>
        <p:nvSpPr>
          <p:cNvPr id="13" name="ZoneTexte 12">
            <a:extLst>
              <a:ext uri="{FF2B5EF4-FFF2-40B4-BE49-F238E27FC236}">
                <a16:creationId xmlns:a16="http://schemas.microsoft.com/office/drawing/2014/main" id="{3956DC91-71D0-EAC4-68DF-B8AF338D47C1}"/>
              </a:ext>
            </a:extLst>
          </p:cNvPr>
          <p:cNvSpPr txBox="1"/>
          <p:nvPr/>
        </p:nvSpPr>
        <p:spPr>
          <a:xfrm>
            <a:off x="292723" y="1468770"/>
            <a:ext cx="11756402" cy="520142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fr-FR" sz="2400" b="1"/>
              <a:t>Dates de réception</a:t>
            </a:r>
          </a:p>
          <a:p>
            <a:pPr marL="342900" indent="-342900">
              <a:spcBef>
                <a:spcPts val="600"/>
              </a:spcBef>
              <a:buFont typeface="Arial" panose="020B0604020202020204" pitchFamily="34" charset="0"/>
              <a:buChar char="•"/>
            </a:pPr>
            <a:r>
              <a:rPr lang="fr-FR" sz="2400" b="1"/>
              <a:t>Nom de la convention : </a:t>
            </a:r>
          </a:p>
          <a:p>
            <a:pPr marL="800100" lvl="1" indent="-342900">
              <a:buFont typeface="Wingdings" panose="05000000000000000000" pitchFamily="2" charset="2"/>
              <a:buChar char="ü"/>
            </a:pPr>
            <a:r>
              <a:rPr lang="fr-FR" sz="2400"/>
              <a:t>le plus clairement possible, les sigles/abréviations ne sont pas autorisés, LE NOM DOIT FAIRE APPARAITRE TRES CLAIREMENT pour les acteurs le lieu géographique du regroupement des clubs</a:t>
            </a:r>
          </a:p>
          <a:p>
            <a:pPr marL="342900" indent="-342900">
              <a:spcBef>
                <a:spcPts val="600"/>
              </a:spcBef>
              <a:buFont typeface="Arial" panose="020B0604020202020204" pitchFamily="34" charset="0"/>
              <a:buChar char="•"/>
            </a:pPr>
            <a:r>
              <a:rPr lang="fr-FR" sz="2400" b="1"/>
              <a:t>Clubs porteurs et autres clubs</a:t>
            </a:r>
          </a:p>
          <a:p>
            <a:pPr marL="342900" indent="-342900">
              <a:spcBef>
                <a:spcPts val="600"/>
              </a:spcBef>
              <a:buFont typeface="Arial" panose="020B0604020202020204" pitchFamily="34" charset="0"/>
              <a:buChar char="•"/>
            </a:pPr>
            <a:r>
              <a:rPr lang="fr-FR" sz="2400" b="1"/>
              <a:t>Annexe 1 – Equipes concernées, niveaux de jeu</a:t>
            </a:r>
          </a:p>
          <a:p>
            <a:pPr marL="342900" indent="-342900">
              <a:spcBef>
                <a:spcPts val="600"/>
              </a:spcBef>
              <a:buFont typeface="Arial" panose="020B0604020202020204" pitchFamily="34" charset="0"/>
              <a:buChar char="•"/>
            </a:pPr>
            <a:r>
              <a:rPr lang="fr-FR" sz="2400" b="1"/>
              <a:t>Annexe 2 – Exposé des motifs</a:t>
            </a:r>
            <a:r>
              <a:rPr lang="fr-FR" sz="2400"/>
              <a:t>. </a:t>
            </a:r>
            <a:endParaRPr lang="fr-FR" sz="2400" b="1"/>
          </a:p>
          <a:p>
            <a:pPr marL="800100" lvl="1" indent="-342900">
              <a:buFont typeface="Wingdings" panose="05000000000000000000" pitchFamily="2" charset="2"/>
              <a:buChar char="ü"/>
            </a:pPr>
            <a:r>
              <a:rPr lang="fr-FR" sz="2400"/>
              <a:t>Evitez les discours lénifiants et allez à l’essentiel : Ce sont les raisons qui amènent les clubs à s’organiser ainsi, en s’appuyant sur le contexte local et territorial aux plans social, économique, de politique sportive.</a:t>
            </a:r>
          </a:p>
          <a:p>
            <a:pPr lvl="1"/>
            <a:endParaRPr lang="fr-FR" sz="2400"/>
          </a:p>
        </p:txBody>
      </p:sp>
    </p:spTree>
    <p:extLst>
      <p:ext uri="{BB962C8B-B14F-4D97-AF65-F5344CB8AC3E}">
        <p14:creationId xmlns:p14="http://schemas.microsoft.com/office/powerpoint/2010/main" val="399063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A1A6E-38DE-2417-0248-9E07D16905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F598E3-0CB7-ABF5-E746-3DF2B56475E9}"/>
              </a:ext>
            </a:extLst>
          </p:cNvPr>
          <p:cNvSpPr>
            <a:spLocks noGrp="1"/>
          </p:cNvSpPr>
          <p:nvPr>
            <p:ph type="title"/>
          </p:nvPr>
        </p:nvSpPr>
        <p:spPr>
          <a:xfrm>
            <a:off x="692773" y="267317"/>
            <a:ext cx="10645423" cy="816071"/>
          </a:xfrm>
        </p:spPr>
        <p:txBody>
          <a:bodyPr lIns="91440" tIns="45720" rIns="91440" bIns="45720" anchor="t"/>
          <a:lstStyle/>
          <a:p>
            <a:pPr algn="l"/>
            <a:r>
              <a:rPr lang="fr-FR" b="1"/>
              <a:t>Convention_art_25_Création_2026/2027 </a:t>
            </a:r>
            <a:r>
              <a:rPr lang="fr-FR" sz="1200" b="1"/>
              <a:t>(suite)</a:t>
            </a:r>
            <a:br>
              <a:rPr lang="fr-FR" b="1"/>
            </a:br>
            <a:br>
              <a:rPr lang="fr-FR" b="1"/>
            </a:br>
            <a:endParaRPr lang="fr-FR" b="1"/>
          </a:p>
        </p:txBody>
      </p:sp>
      <p:sp>
        <p:nvSpPr>
          <p:cNvPr id="13" name="ZoneTexte 12">
            <a:extLst>
              <a:ext uri="{FF2B5EF4-FFF2-40B4-BE49-F238E27FC236}">
                <a16:creationId xmlns:a16="http://schemas.microsoft.com/office/drawing/2014/main" id="{5195E363-50BE-92D6-3125-4AB83780D818}"/>
              </a:ext>
            </a:extLst>
          </p:cNvPr>
          <p:cNvSpPr txBox="1"/>
          <p:nvPr/>
        </p:nvSpPr>
        <p:spPr>
          <a:xfrm>
            <a:off x="228600" y="1211595"/>
            <a:ext cx="11744325" cy="6155531"/>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fr-FR" sz="2400" b="1"/>
              <a:t>Annexe 3 – Conditions de fonctionnement</a:t>
            </a:r>
          </a:p>
          <a:p>
            <a:pPr marL="800100" lvl="1" indent="-342900">
              <a:buFont typeface="Wingdings" panose="05000000000000000000" pitchFamily="2" charset="2"/>
              <a:buChar char="ü"/>
            </a:pPr>
            <a:r>
              <a:rPr lang="fr-FR" sz="2400"/>
              <a:t>Ressources respectives apportées par chaque club, modalités de prise de décision, …</a:t>
            </a:r>
          </a:p>
          <a:p>
            <a:pPr marL="342900" indent="-342900">
              <a:spcBef>
                <a:spcPts val="600"/>
              </a:spcBef>
              <a:buFont typeface="Arial" panose="020B0604020202020204" pitchFamily="34" charset="0"/>
              <a:buChar char="•"/>
            </a:pPr>
            <a:r>
              <a:rPr lang="fr-FR" sz="2400" b="1"/>
              <a:t>Annexe 4 – Résultats attendus, critères d’évaluation : </a:t>
            </a:r>
          </a:p>
          <a:p>
            <a:pPr marL="800100" lvl="1" indent="-342900">
              <a:buFont typeface="Wingdings" panose="05000000000000000000" pitchFamily="2" charset="2"/>
              <a:buChar char="ü"/>
            </a:pPr>
            <a:r>
              <a:rPr lang="fr-FR" sz="2400"/>
              <a:t>Les résultats doivent être précis et concis </a:t>
            </a:r>
            <a:endParaRPr lang="fr-FR" sz="2400" b="1"/>
          </a:p>
          <a:p>
            <a:pPr marL="800100" lvl="1" indent="-342900">
              <a:buFont typeface="Wingdings" panose="05000000000000000000" pitchFamily="2" charset="2"/>
              <a:buChar char="ü"/>
            </a:pPr>
            <a:r>
              <a:rPr lang="fr-FR" sz="2400"/>
              <a:t>Les critères d’évaluation doivent être vérifiables, mesurables et situés dans le temps. </a:t>
            </a:r>
            <a:endParaRPr lang="fr-FR" sz="2400" b="1">
              <a:cs typeface="Poppins"/>
            </a:endParaRPr>
          </a:p>
          <a:p>
            <a:pPr marL="342900" indent="-342900">
              <a:spcBef>
                <a:spcPts val="600"/>
              </a:spcBef>
              <a:buFont typeface="Arial" panose="020B0604020202020204" pitchFamily="34" charset="0"/>
              <a:buChar char="•"/>
            </a:pPr>
            <a:r>
              <a:rPr lang="fr-FR" sz="2400" b="1"/>
              <a:t>Annexe 5 – Principes retenus pour satisfaire les exigences de la Contribution Mutualisée des Clubs au Développement pour chacun des clubs concernés</a:t>
            </a:r>
          </a:p>
          <a:p>
            <a:pPr marL="800100" lvl="1" indent="-342900">
              <a:buFont typeface="Wingdings" panose="05000000000000000000" pitchFamily="2" charset="2"/>
              <a:buChar char="ü"/>
            </a:pPr>
            <a:r>
              <a:rPr lang="fr-FR" sz="2400"/>
              <a:t>« Au niveau national, les exigences de la Contribution mutualisée des clubs au développement d’une équipe objet d’une convention pourront être satisfaites en recourant aux ressources de tous les clubs parties à la convention »..</a:t>
            </a:r>
          </a:p>
          <a:p>
            <a:pPr marL="800100" lvl="1" indent="-342900">
              <a:buFont typeface="Wingdings" panose="05000000000000000000" pitchFamily="2" charset="2"/>
              <a:buChar char="ü"/>
            </a:pPr>
            <a:endParaRPr lang="fr-FR" sz="2400" b="1"/>
          </a:p>
          <a:p>
            <a:pPr lvl="1"/>
            <a:endParaRPr lang="fr-FR" sz="2400"/>
          </a:p>
        </p:txBody>
      </p:sp>
    </p:spTree>
    <p:extLst>
      <p:ext uri="{BB962C8B-B14F-4D97-AF65-F5344CB8AC3E}">
        <p14:creationId xmlns:p14="http://schemas.microsoft.com/office/powerpoint/2010/main" val="246628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41757-65B0-CBF1-50DC-C46EE982C6B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57CEA8-53FF-933B-B9A6-BCF628B37369}"/>
              </a:ext>
            </a:extLst>
          </p:cNvPr>
          <p:cNvSpPr>
            <a:spLocks noGrp="1"/>
          </p:cNvSpPr>
          <p:nvPr>
            <p:ph type="title"/>
          </p:nvPr>
        </p:nvSpPr>
        <p:spPr>
          <a:xfrm>
            <a:off x="692773" y="619742"/>
            <a:ext cx="10840570" cy="816071"/>
          </a:xfrm>
        </p:spPr>
        <p:txBody>
          <a:bodyPr lIns="91440" tIns="45720" rIns="91440" bIns="45720" anchor="t"/>
          <a:lstStyle/>
          <a:p>
            <a:pPr algn="l"/>
            <a:r>
              <a:rPr lang="fr-FR" b="1"/>
              <a:t>Convention_art_25_Création_2026/2027 </a:t>
            </a:r>
            <a:r>
              <a:rPr lang="fr-FR" sz="1200" b="1"/>
              <a:t>(suite)</a:t>
            </a:r>
            <a:br>
              <a:rPr lang="fr-FR" b="1"/>
            </a:br>
            <a:br>
              <a:rPr lang="fr-FR" b="1"/>
            </a:br>
            <a:endParaRPr lang="fr-FR" b="1"/>
          </a:p>
        </p:txBody>
      </p:sp>
      <p:sp>
        <p:nvSpPr>
          <p:cNvPr id="13" name="ZoneTexte 12">
            <a:extLst>
              <a:ext uri="{FF2B5EF4-FFF2-40B4-BE49-F238E27FC236}">
                <a16:creationId xmlns:a16="http://schemas.microsoft.com/office/drawing/2014/main" id="{B15149CB-D18E-DF7B-2FCC-340461A5C6EA}"/>
              </a:ext>
            </a:extLst>
          </p:cNvPr>
          <p:cNvSpPr txBox="1"/>
          <p:nvPr/>
        </p:nvSpPr>
        <p:spPr>
          <a:xfrm>
            <a:off x="335574" y="1595021"/>
            <a:ext cx="11939952" cy="4970591"/>
          </a:xfrm>
          <a:prstGeom prst="rect">
            <a:avLst/>
          </a:prstGeom>
          <a:noFill/>
        </p:spPr>
        <p:txBody>
          <a:bodyPr wrap="square" rtlCol="0">
            <a:spAutoFit/>
          </a:bodyPr>
          <a:lstStyle/>
          <a:p>
            <a:pPr marL="342900" indent="-342900">
              <a:buFont typeface="Arial" panose="020B0604020202020204" pitchFamily="34" charset="0"/>
              <a:buChar char="•"/>
            </a:pPr>
            <a:r>
              <a:rPr lang="fr-FR" sz="2400" b="1"/>
              <a:t>Approbations</a:t>
            </a:r>
          </a:p>
          <a:p>
            <a:pPr marL="800100" lvl="1" indent="-342900">
              <a:buFont typeface="Wingdings" panose="05000000000000000000" pitchFamily="2" charset="2"/>
              <a:buChar char="ü"/>
            </a:pPr>
            <a:r>
              <a:rPr lang="fr-FR" sz="2400"/>
              <a:t>Les 3 cases doivent être remplies pour chaque club</a:t>
            </a:r>
            <a:endParaRPr lang="fr-FR" sz="2400" b="1"/>
          </a:p>
          <a:p>
            <a:pPr marL="342900" indent="-342900">
              <a:spcBef>
                <a:spcPts val="600"/>
              </a:spcBef>
              <a:buFont typeface="Arial" panose="020B0604020202020204" pitchFamily="34" charset="0"/>
              <a:buChar char="•"/>
            </a:pPr>
            <a:r>
              <a:rPr lang="fr-FR" sz="2400" b="1"/>
              <a:t>Avis et Décision : </a:t>
            </a:r>
          </a:p>
          <a:p>
            <a:pPr marL="800100" lvl="1" indent="-342900">
              <a:buFont typeface="Wingdings" panose="05000000000000000000" pitchFamily="2" charset="2"/>
              <a:buChar char="ü"/>
            </a:pPr>
            <a:r>
              <a:rPr lang="fr-FR" sz="2400"/>
              <a:t>AVIS MOTIVE du conseil d’administration du comité d’appartenance des clubs concernés (Niveau d’intérêt et de confiance pour la réussite du projet - Raisons liées notamment au projet Territorial aux ressources humaines et à l’intérêt du développement du handball – Critères d’évaluation de la réussite choisis par le CD – Niveau d’implication des équipes du comité dans le projet, etc.)</a:t>
            </a:r>
            <a:br>
              <a:rPr lang="fr-FR" sz="2400"/>
            </a:br>
            <a:r>
              <a:rPr lang="fr-FR" sz="2400"/>
              <a:t>Les résultats doivent être précis et concis Les critères d’évaluation doivent être vérifiables, mesurables et situés dans le temps. </a:t>
            </a:r>
            <a:endParaRPr lang="fr-FR" sz="2400" b="1"/>
          </a:p>
          <a:p>
            <a:pPr marL="800100" lvl="1" indent="-342900">
              <a:buFont typeface="Wingdings" panose="05000000000000000000" pitchFamily="2" charset="2"/>
              <a:buChar char="ü"/>
            </a:pPr>
            <a:r>
              <a:rPr lang="fr-FR" sz="2400"/>
              <a:t>Date</a:t>
            </a:r>
          </a:p>
          <a:p>
            <a:pPr marL="800100" lvl="1" indent="-342900">
              <a:buFont typeface="Wingdings" panose="05000000000000000000" pitchFamily="2" charset="2"/>
              <a:buChar char="ü"/>
            </a:pPr>
            <a:r>
              <a:rPr lang="fr-FR" sz="2400"/>
              <a:t>Nom, prénom et numéro de licence du référent désigné par le comité </a:t>
            </a:r>
          </a:p>
        </p:txBody>
      </p:sp>
    </p:spTree>
    <p:extLst>
      <p:ext uri="{BB962C8B-B14F-4D97-AF65-F5344CB8AC3E}">
        <p14:creationId xmlns:p14="http://schemas.microsoft.com/office/powerpoint/2010/main" val="64999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A47B2-BB25-45BA-E5EF-46C1A7E39E8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54218F4-4A2E-412D-D4D9-DFC745DEB07D}"/>
              </a:ext>
            </a:extLst>
          </p:cNvPr>
          <p:cNvSpPr>
            <a:spLocks noGrp="1"/>
          </p:cNvSpPr>
          <p:nvPr>
            <p:ph type="title"/>
          </p:nvPr>
        </p:nvSpPr>
        <p:spPr>
          <a:xfrm>
            <a:off x="692773" y="619742"/>
            <a:ext cx="10617545" cy="816071"/>
          </a:xfrm>
        </p:spPr>
        <p:txBody>
          <a:bodyPr lIns="91440" tIns="45720" rIns="91440" bIns="45720" anchor="t"/>
          <a:lstStyle/>
          <a:p>
            <a:pPr algn="l"/>
            <a:r>
              <a:rPr lang="fr-FR" b="1"/>
              <a:t>Convention_art_25_Création_2026/2027 </a:t>
            </a:r>
            <a:r>
              <a:rPr lang="fr-FR" sz="1200" b="1"/>
              <a:t>(suite)</a:t>
            </a:r>
            <a:br>
              <a:rPr lang="fr-FR" b="1"/>
            </a:br>
            <a:br>
              <a:rPr lang="fr-FR" b="1"/>
            </a:br>
            <a:endParaRPr lang="fr-FR" b="1"/>
          </a:p>
        </p:txBody>
      </p:sp>
      <p:sp>
        <p:nvSpPr>
          <p:cNvPr id="13" name="ZoneTexte 12">
            <a:extLst>
              <a:ext uri="{FF2B5EF4-FFF2-40B4-BE49-F238E27FC236}">
                <a16:creationId xmlns:a16="http://schemas.microsoft.com/office/drawing/2014/main" id="{5B845B54-6E33-0F57-BA74-3E20DD4F98D0}"/>
              </a:ext>
            </a:extLst>
          </p:cNvPr>
          <p:cNvSpPr txBox="1"/>
          <p:nvPr/>
        </p:nvSpPr>
        <p:spPr>
          <a:xfrm>
            <a:off x="692773" y="1725945"/>
            <a:ext cx="11280152" cy="3785652"/>
          </a:xfrm>
          <a:prstGeom prst="rect">
            <a:avLst/>
          </a:prstGeom>
          <a:noFill/>
        </p:spPr>
        <p:txBody>
          <a:bodyPr wrap="square" rtlCol="0">
            <a:spAutoFit/>
          </a:bodyPr>
          <a:lstStyle/>
          <a:p>
            <a:pPr marL="342900" indent="-342900">
              <a:buFont typeface="Arial" panose="020B0604020202020204" pitchFamily="34" charset="0"/>
              <a:buChar char="•"/>
            </a:pPr>
            <a:r>
              <a:rPr lang="fr-FR" sz="2400" b="1"/>
              <a:t>Avis et Décision : </a:t>
            </a:r>
          </a:p>
          <a:p>
            <a:pPr marL="800100" lvl="1" indent="-342900">
              <a:buFont typeface="Wingdings" panose="05000000000000000000" pitchFamily="2" charset="2"/>
              <a:buChar char="ü"/>
            </a:pPr>
            <a:r>
              <a:rPr lang="fr-FR" sz="2400"/>
              <a:t>AVIS MOTIVE du Conseil d’administration de la ligue régionale d’appartenance des clubs concernés (Raisons liées notamment à l’intérêt du développement du handball sur le Territoire relativement à son projet sportif et au contexte spécifique local – Evaluation des chances de réussite – Niveau de confiance dans les acteurs à la manœuvre - Critères incontournables d’évaluation – Niveau d’engagement de la Ligue dans le projet, etc.). </a:t>
            </a:r>
            <a:endParaRPr lang="fr-FR" sz="2400" b="1"/>
          </a:p>
          <a:p>
            <a:pPr marL="800100" lvl="1" indent="-342900">
              <a:buFont typeface="Wingdings" panose="05000000000000000000" pitchFamily="2" charset="2"/>
              <a:buChar char="ü"/>
            </a:pPr>
            <a:r>
              <a:rPr lang="fr-FR" sz="2400"/>
              <a:t>Date</a:t>
            </a:r>
          </a:p>
          <a:p>
            <a:pPr marL="800100" lvl="1" indent="-342900">
              <a:buFont typeface="Wingdings" panose="05000000000000000000" pitchFamily="2" charset="2"/>
              <a:buChar char="ü"/>
            </a:pPr>
            <a:r>
              <a:rPr lang="fr-FR" sz="2400"/>
              <a:t>Nom, prénom et numéro de licence du référent désigné par la ligue </a:t>
            </a:r>
          </a:p>
        </p:txBody>
      </p:sp>
    </p:spTree>
    <p:extLst>
      <p:ext uri="{BB962C8B-B14F-4D97-AF65-F5344CB8AC3E}">
        <p14:creationId xmlns:p14="http://schemas.microsoft.com/office/powerpoint/2010/main" val="710499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E7499-38A1-8289-F183-D03603AA85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C1FB0A-61D9-93D8-342C-99A278447819}"/>
              </a:ext>
            </a:extLst>
          </p:cNvPr>
          <p:cNvSpPr>
            <a:spLocks noGrp="1"/>
          </p:cNvSpPr>
          <p:nvPr>
            <p:ph type="title"/>
          </p:nvPr>
        </p:nvSpPr>
        <p:spPr>
          <a:xfrm>
            <a:off x="692773" y="238742"/>
            <a:ext cx="10227253" cy="816071"/>
          </a:xfrm>
        </p:spPr>
        <p:txBody>
          <a:bodyPr lIns="91440" tIns="45720" rIns="91440" bIns="45720" anchor="t"/>
          <a:lstStyle/>
          <a:p>
            <a:pPr algn="l"/>
            <a:r>
              <a:rPr lang="fr-FR" b="1"/>
              <a:t>Renouvellement art.25 2026/2027</a:t>
            </a:r>
          </a:p>
        </p:txBody>
      </p:sp>
      <p:sp>
        <p:nvSpPr>
          <p:cNvPr id="13" name="ZoneTexte 12">
            <a:extLst>
              <a:ext uri="{FF2B5EF4-FFF2-40B4-BE49-F238E27FC236}">
                <a16:creationId xmlns:a16="http://schemas.microsoft.com/office/drawing/2014/main" id="{8402812D-CDA5-6D28-1219-32CE84DB7792}"/>
              </a:ext>
            </a:extLst>
          </p:cNvPr>
          <p:cNvSpPr txBox="1"/>
          <p:nvPr/>
        </p:nvSpPr>
        <p:spPr>
          <a:xfrm>
            <a:off x="587998" y="1340890"/>
            <a:ext cx="11280152" cy="5278368"/>
          </a:xfrm>
          <a:prstGeom prst="rect">
            <a:avLst/>
          </a:prstGeom>
          <a:noFill/>
        </p:spPr>
        <p:txBody>
          <a:bodyPr wrap="square" rtlCol="0">
            <a:spAutoFit/>
          </a:bodyPr>
          <a:lstStyle/>
          <a:p>
            <a:pPr marL="342900" indent="-342900">
              <a:buFont typeface="Arial" panose="020B0604020202020204" pitchFamily="34" charset="0"/>
              <a:buChar char="•"/>
            </a:pPr>
            <a:r>
              <a:rPr lang="fr-FR" sz="2400" b="1"/>
              <a:t>Dates de réception</a:t>
            </a:r>
          </a:p>
          <a:p>
            <a:pPr marL="342900" indent="-342900">
              <a:spcBef>
                <a:spcPts val="600"/>
              </a:spcBef>
              <a:buFont typeface="Arial" panose="020B0604020202020204" pitchFamily="34" charset="0"/>
              <a:buChar char="•"/>
            </a:pPr>
            <a:r>
              <a:rPr lang="fr-FR" sz="2400" b="1"/>
              <a:t>Saison de création</a:t>
            </a:r>
          </a:p>
          <a:p>
            <a:pPr marL="342900" indent="-342900">
              <a:spcBef>
                <a:spcPts val="600"/>
              </a:spcBef>
              <a:buFont typeface="Arial" panose="020B0604020202020204" pitchFamily="34" charset="0"/>
              <a:buChar char="•"/>
            </a:pPr>
            <a:r>
              <a:rPr lang="fr-FR" sz="2400" b="1"/>
              <a:t>Nom de la convention : </a:t>
            </a:r>
          </a:p>
          <a:p>
            <a:pPr marL="800100" lvl="1" indent="-342900">
              <a:buFont typeface="Wingdings" panose="05000000000000000000" pitchFamily="2" charset="2"/>
              <a:buChar char="ü"/>
            </a:pPr>
            <a:r>
              <a:rPr lang="fr-FR" sz="2400"/>
              <a:t>le plus clairement possible, les sigles/abréviations ne sont pas autorisés, LE NOM DOIT FAIRE APPARAITRE TRES CLAIREMENT pour les acteurs le lieu géographique du regroupement des clubs</a:t>
            </a:r>
          </a:p>
          <a:p>
            <a:pPr marL="342900" indent="-342900">
              <a:spcBef>
                <a:spcPts val="600"/>
              </a:spcBef>
              <a:buFont typeface="Arial" panose="020B0604020202020204" pitchFamily="34" charset="0"/>
              <a:buChar char="•"/>
            </a:pPr>
            <a:r>
              <a:rPr lang="fr-FR" sz="2400" b="1"/>
              <a:t>Clubs porteurs et autres clubs (entrants/sortants)</a:t>
            </a:r>
          </a:p>
          <a:p>
            <a:pPr marL="342900" indent="-342900">
              <a:spcBef>
                <a:spcPts val="600"/>
              </a:spcBef>
              <a:buFont typeface="Arial" panose="020B0604020202020204" pitchFamily="34" charset="0"/>
              <a:buChar char="•"/>
            </a:pPr>
            <a:r>
              <a:rPr lang="fr-FR" sz="2400" b="1"/>
              <a:t>Rappel de la situation en 2025 - 2026 </a:t>
            </a:r>
          </a:p>
          <a:p>
            <a:pPr marL="342900" indent="-342900">
              <a:spcBef>
                <a:spcPts val="600"/>
              </a:spcBef>
              <a:buFont typeface="Arial" panose="020B0604020202020204" pitchFamily="34" charset="0"/>
              <a:buChar char="•"/>
            </a:pPr>
            <a:r>
              <a:rPr lang="fr-FR" sz="2400" b="1"/>
              <a:t>Evaluation</a:t>
            </a:r>
          </a:p>
          <a:p>
            <a:pPr marL="800100" lvl="1" indent="-342900">
              <a:buFont typeface="Wingdings" panose="05000000000000000000" pitchFamily="2" charset="2"/>
              <a:buChar char="ü"/>
            </a:pPr>
            <a:r>
              <a:rPr lang="fr-FR" sz="2400"/>
              <a:t>A remplir par le référent désigné.</a:t>
            </a:r>
          </a:p>
          <a:p>
            <a:pPr marL="800100" lvl="1" indent="-342900">
              <a:buFont typeface="Wingdings" panose="05000000000000000000" pitchFamily="2" charset="2"/>
              <a:buChar char="ü"/>
            </a:pPr>
            <a:r>
              <a:rPr lang="fr-FR" sz="2400"/>
              <a:t>Résultats attendus (critère par critère) </a:t>
            </a:r>
          </a:p>
          <a:p>
            <a:pPr marL="800100" lvl="1" indent="-342900">
              <a:buFont typeface="Wingdings" panose="05000000000000000000" pitchFamily="2" charset="2"/>
              <a:buChar char="ü"/>
            </a:pPr>
            <a:r>
              <a:rPr lang="fr-FR" sz="2400"/>
              <a:t>Résultats obtenus (critère pas critère) </a:t>
            </a:r>
          </a:p>
          <a:p>
            <a:pPr lvl="1"/>
            <a:endParaRPr lang="fr-FR" sz="2400"/>
          </a:p>
        </p:txBody>
      </p:sp>
    </p:spTree>
    <p:extLst>
      <p:ext uri="{BB962C8B-B14F-4D97-AF65-F5344CB8AC3E}">
        <p14:creationId xmlns:p14="http://schemas.microsoft.com/office/powerpoint/2010/main" val="2385436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436D9-F8FA-B521-3B4D-3135031FA29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A5EA9C-FD29-AF9F-4845-CD67399E6A78}"/>
              </a:ext>
            </a:extLst>
          </p:cNvPr>
          <p:cNvSpPr>
            <a:spLocks noGrp="1"/>
          </p:cNvSpPr>
          <p:nvPr>
            <p:ph type="title"/>
          </p:nvPr>
        </p:nvSpPr>
        <p:spPr>
          <a:xfrm>
            <a:off x="692773" y="619742"/>
            <a:ext cx="10227253" cy="816071"/>
          </a:xfrm>
        </p:spPr>
        <p:txBody>
          <a:bodyPr lIns="91440" tIns="45720" rIns="91440" bIns="45720" anchor="t"/>
          <a:lstStyle/>
          <a:p>
            <a:pPr algn="l"/>
            <a:r>
              <a:rPr lang="fr-FR" b="1"/>
              <a:t>Renouvellement art.25 2026/2027 </a:t>
            </a:r>
            <a:r>
              <a:rPr lang="fr-FR" sz="1200" b="1"/>
              <a:t>(suite)</a:t>
            </a:r>
            <a:br>
              <a:rPr lang="fr-FR" sz="1200" b="1"/>
            </a:br>
            <a:br>
              <a:rPr lang="fr-FR" sz="1200" b="1"/>
            </a:br>
            <a:endParaRPr lang="fr-FR" sz="1200" b="1"/>
          </a:p>
        </p:txBody>
      </p:sp>
      <p:sp>
        <p:nvSpPr>
          <p:cNvPr id="13" name="ZoneTexte 12">
            <a:extLst>
              <a:ext uri="{FF2B5EF4-FFF2-40B4-BE49-F238E27FC236}">
                <a16:creationId xmlns:a16="http://schemas.microsoft.com/office/drawing/2014/main" id="{2C75562F-7089-6FCF-2C9C-19DBCE680E8E}"/>
              </a:ext>
            </a:extLst>
          </p:cNvPr>
          <p:cNvSpPr txBox="1"/>
          <p:nvPr/>
        </p:nvSpPr>
        <p:spPr>
          <a:xfrm>
            <a:off x="692773" y="1725945"/>
            <a:ext cx="11280152" cy="3570208"/>
          </a:xfrm>
          <a:prstGeom prst="rect">
            <a:avLst/>
          </a:prstGeom>
          <a:noFill/>
        </p:spPr>
        <p:txBody>
          <a:bodyPr wrap="square" rtlCol="0">
            <a:spAutoFit/>
          </a:bodyPr>
          <a:lstStyle/>
          <a:p>
            <a:pPr marL="342900" indent="-342900">
              <a:buFont typeface="Arial" panose="020B0604020202020204" pitchFamily="34" charset="0"/>
              <a:buChar char="•"/>
            </a:pPr>
            <a:r>
              <a:rPr lang="fr-FR" sz="2400" b="1"/>
              <a:t>Contribution Mutualisée des Clubs au Développement pour chacun des clubs concernés</a:t>
            </a:r>
          </a:p>
          <a:p>
            <a:pPr marL="800100" lvl="1" indent="-342900">
              <a:buFont typeface="Wingdings" panose="05000000000000000000" pitchFamily="2" charset="2"/>
              <a:buChar char="ü"/>
            </a:pPr>
            <a:r>
              <a:rPr lang="fr-FR" sz="2400"/>
              <a:t>« Au niveau national, les exigences de la Contribution mutualisée des clubs au développement d’une équipe objet d’une convention pourront être satisfaites en recourant aux ressources de tous les clubs parties à la convention »..</a:t>
            </a:r>
          </a:p>
          <a:p>
            <a:pPr marL="342900" indent="-342900">
              <a:spcBef>
                <a:spcPts val="600"/>
              </a:spcBef>
              <a:buFont typeface="Arial" panose="020B0604020202020204" pitchFamily="34" charset="0"/>
              <a:buChar char="•"/>
            </a:pPr>
            <a:r>
              <a:rPr lang="fr-FR" sz="2400" b="1"/>
              <a:t>Commentaire général</a:t>
            </a:r>
          </a:p>
          <a:p>
            <a:pPr marL="342900" indent="-342900">
              <a:spcBef>
                <a:spcPts val="600"/>
              </a:spcBef>
              <a:buFont typeface="Arial" panose="020B0604020202020204" pitchFamily="34" charset="0"/>
              <a:buChar char="•"/>
            </a:pPr>
            <a:r>
              <a:rPr lang="fr-FR" sz="2400" b="1"/>
              <a:t>Approbations</a:t>
            </a:r>
          </a:p>
          <a:p>
            <a:pPr marL="800100" lvl="1" indent="-342900">
              <a:buFont typeface="Wingdings" panose="05000000000000000000" pitchFamily="2" charset="2"/>
              <a:buChar char="ü"/>
            </a:pPr>
            <a:r>
              <a:rPr lang="fr-FR" sz="2400"/>
              <a:t>Les 3 cases doivent être remplies pour chaque club</a:t>
            </a:r>
          </a:p>
        </p:txBody>
      </p:sp>
    </p:spTree>
    <p:extLst>
      <p:ext uri="{BB962C8B-B14F-4D97-AF65-F5344CB8AC3E}">
        <p14:creationId xmlns:p14="http://schemas.microsoft.com/office/powerpoint/2010/main" val="2380862964"/>
      </p:ext>
    </p:extLst>
  </p:cSld>
  <p:clrMapOvr>
    <a:masterClrMapping/>
  </p:clrMapOvr>
</p:sld>
</file>

<file path=ppt/theme/theme1.xml><?xml version="1.0" encoding="utf-8"?>
<a:theme xmlns:a="http://schemas.openxmlformats.org/drawingml/2006/main" name="Conception personnalisée">
  <a:themeElements>
    <a:clrScheme name="FFHANDBALL_2025">
      <a:dk1>
        <a:srgbClr val="0F1B63"/>
      </a:dk1>
      <a:lt1>
        <a:sysClr val="window" lastClr="FFFFFF"/>
      </a:lt1>
      <a:dk2>
        <a:srgbClr val="0F1B63"/>
      </a:dk2>
      <a:lt2>
        <a:srgbClr val="FFFFFF"/>
      </a:lt2>
      <a:accent1>
        <a:srgbClr val="0F1B63"/>
      </a:accent1>
      <a:accent2>
        <a:srgbClr val="2448DF"/>
      </a:accent2>
      <a:accent3>
        <a:srgbClr val="3880F7"/>
      </a:accent3>
      <a:accent4>
        <a:srgbClr val="4DA9E1"/>
      </a:accent4>
      <a:accent5>
        <a:srgbClr val="E93323"/>
      </a:accent5>
      <a:accent6>
        <a:srgbClr val="D9FA7A"/>
      </a:accent6>
      <a:hlink>
        <a:srgbClr val="FFFFFF"/>
      </a:hlink>
      <a:folHlink>
        <a:srgbClr val="000000"/>
      </a:folHlink>
    </a:clrScheme>
    <a:fontScheme name="FFHANDBALL_2025">
      <a:majorFont>
        <a:latin typeface="Sharp Grotesk Bold 15"/>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A3A1E213D22E4A9847858EC5AE4D53" ma:contentTypeVersion="3" ma:contentTypeDescription="Crée un document." ma:contentTypeScope="" ma:versionID="6453c9f080c529781f72d2743ad85ea2">
  <xsd:schema xmlns:xsd="http://www.w3.org/2001/XMLSchema" xmlns:xs="http://www.w3.org/2001/XMLSchema" xmlns:p="http://schemas.microsoft.com/office/2006/metadata/properties" xmlns:ns2="324b2cd0-5c33-4d7a-811d-ad8d3ae8cb3f" targetNamespace="http://schemas.microsoft.com/office/2006/metadata/properties" ma:root="true" ma:fieldsID="2d67d2c1ca32394a576b6ccd2fb037f9" ns2:_="">
    <xsd:import namespace="324b2cd0-5c33-4d7a-811d-ad8d3ae8cb3f"/>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4b2cd0-5c33-4d7a-811d-ad8d3ae8cb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C7F451-E5BC-4D96-9C00-265AD6D4C3B6}">
  <ds:schemaRefs>
    <ds:schemaRef ds:uri="5f3bd44e-c3b5-4533-bc92-09e9bdb5d48c"/>
    <ds:schemaRef ds:uri="71b05983-6cb8-4e3a-a55e-a9dfa4bb8b0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A20C0AC-D371-41D7-8C10-7D9A4C88A2F5}">
  <ds:schemaRefs>
    <ds:schemaRef ds:uri="http://schemas.microsoft.com/sharepoint/v3/contenttype/forms"/>
  </ds:schemaRefs>
</ds:datastoreItem>
</file>

<file path=customXml/itemProps3.xml><?xml version="1.0" encoding="utf-8"?>
<ds:datastoreItem xmlns:ds="http://schemas.openxmlformats.org/officeDocument/2006/customXml" ds:itemID="{212DDB10-E6F2-4D4C-8475-7EC9E6B98098}">
  <ds:schemaRefs>
    <ds:schemaRef ds:uri="324b2cd0-5c33-4d7a-811d-ad8d3ae8cb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Conception personnalisée</vt:lpstr>
      <vt:lpstr>Les conventions   </vt:lpstr>
      <vt:lpstr>Echéancier National Hand à 7  </vt:lpstr>
      <vt:lpstr>Convention Beachand </vt:lpstr>
      <vt:lpstr>Convention_art_25_Création_2026/2027  </vt:lpstr>
      <vt:lpstr>Convention_art_25_Création_2026/2027 (suite)  </vt:lpstr>
      <vt:lpstr>Convention_art_25_Création_2026/2027 (suite)  </vt:lpstr>
      <vt:lpstr>Convention_art_25_Création_2026/2027 (suite)  </vt:lpstr>
      <vt:lpstr>Renouvellement art.25 2026/2027</vt:lpstr>
      <vt:lpstr>Renouvellement art.25 2026/2027 (suite)  </vt:lpstr>
      <vt:lpstr>Renouvellement art.25 2026/2027 (suite)  </vt:lpstr>
      <vt:lpstr>Renouvellement art.25 2026/2027 (suite)  </vt:lpstr>
      <vt:lpstr>Convention : U18M/U17F art.26 2026/2027</vt:lpstr>
      <vt:lpstr>Convention : U18M/U17F art.26 2026/2027 (suite)</vt:lpstr>
      <vt:lpstr>Convention : U18M/U17F art.26 2026/2027 (suite)</vt:lpstr>
      <vt:lpstr>Convention : U18M/U17F art.26 2026/2027 (suite)</vt:lpstr>
      <vt:lpstr>Convention : U18M/U17F art.26 2026/2027 (suite)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Benoît GUILLOU</dc:creator>
  <cp:revision>1</cp:revision>
  <dcterms:created xsi:type="dcterms:W3CDTF">2025-03-24T10:01:06Z</dcterms:created>
  <dcterms:modified xsi:type="dcterms:W3CDTF">2026-04-21T17:35:01Z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0x010100CCA3A1E213D22E4A9847858EC5AE4D53</vt:lpwstr>
  </property>
  <property fmtid="{D5CDD505-2E9C-101B-9397-08002B2CF9AE}" pid="3" name="MediaServiceImageTags">
    <vt:lpwstr/>
  </property>
</Properties>
</file>